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3"/>
  </p:sldMasterIdLst>
  <p:notesMasterIdLst>
    <p:notesMasterId r:id="rId29"/>
  </p:notesMasterIdLst>
  <p:sldIdLst>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DB3FE3-2233-48F8-999B-15659C4F872F}" v="10" dt="2024-01-07T21:28:01.905"/>
    <p1510:client id="{D63D8BB9-1AC3-925D-E78B-640167DBAF05}" v="28" dt="2024-01-07T15:09:37.4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1.xml"/><Relationship Id="rId21" Type="http://schemas.openxmlformats.org/officeDocument/2006/relationships/slide" Target="slides/slide18.xml"/><Relationship Id="rId34" Type="http://schemas.microsoft.com/office/2016/11/relationships/changesInfo" Target="changesInfos/changesInfo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y Van Hieu 20204829" userId="S::hieu.lv204829@sis.hust.edu.vn::6ed58b6f-85f7-49c3-992c-0961e6a22500" providerId="AD" clId="Web-{D63D8BB9-1AC3-925D-E78B-640167DBAF05}"/>
    <pc:docChg chg="modSld">
      <pc:chgData name="Ly Van Hieu 20204829" userId="S::hieu.lv204829@sis.hust.edu.vn::6ed58b6f-85f7-49c3-992c-0961e6a22500" providerId="AD" clId="Web-{D63D8BB9-1AC3-925D-E78B-640167DBAF05}" dt="2024-01-07T15:09:37.470" v="27" actId="20577"/>
      <pc:docMkLst>
        <pc:docMk/>
      </pc:docMkLst>
      <pc:sldChg chg="modSp">
        <pc:chgData name="Ly Van Hieu 20204829" userId="S::hieu.lv204829@sis.hust.edu.vn::6ed58b6f-85f7-49c3-992c-0961e6a22500" providerId="AD" clId="Web-{D63D8BB9-1AC3-925D-E78B-640167DBAF05}" dt="2024-01-07T15:09:37.470" v="27" actId="20577"/>
        <pc:sldMkLst>
          <pc:docMk/>
          <pc:sldMk cId="3556379260" sldId="273"/>
        </pc:sldMkLst>
        <pc:spChg chg="mod">
          <ac:chgData name="Ly Van Hieu 20204829" userId="S::hieu.lv204829@sis.hust.edu.vn::6ed58b6f-85f7-49c3-992c-0961e6a22500" providerId="AD" clId="Web-{D63D8BB9-1AC3-925D-E78B-640167DBAF05}" dt="2024-01-07T15:09:37.470" v="27" actId="20577"/>
          <ac:spMkLst>
            <pc:docMk/>
            <pc:sldMk cId="3556379260" sldId="273"/>
            <ac:spMk id="3" creationId="{00000000-0000-0000-0000-000000000000}"/>
          </ac:spMkLst>
        </pc:spChg>
      </pc:sldChg>
    </pc:docChg>
  </pc:docChgLst>
  <pc:docChgLst>
    <pc:chgData name="Nguyen Canh Chi 20172973" userId="S::chi.nc172973@sis.hust.edu.vn::1d62194e-439e-4047-93be-5eb57e534876" providerId="AD" clId="Web-{70DB3FE3-2233-48F8-999B-15659C4F872F}"/>
    <pc:docChg chg="modSld">
      <pc:chgData name="Nguyen Canh Chi 20172973" userId="S::chi.nc172973@sis.hust.edu.vn::1d62194e-439e-4047-93be-5eb57e534876" providerId="AD" clId="Web-{70DB3FE3-2233-48F8-999B-15659C4F872F}" dt="2024-01-07T21:28:01.608" v="8" actId="14100"/>
      <pc:docMkLst>
        <pc:docMk/>
      </pc:docMkLst>
      <pc:sldChg chg="modSp">
        <pc:chgData name="Nguyen Canh Chi 20172973" userId="S::chi.nc172973@sis.hust.edu.vn::1d62194e-439e-4047-93be-5eb57e534876" providerId="AD" clId="Web-{70DB3FE3-2233-48F8-999B-15659C4F872F}" dt="2024-01-07T21:28:01.608" v="8" actId="14100"/>
        <pc:sldMkLst>
          <pc:docMk/>
          <pc:sldMk cId="1667291606" sldId="257"/>
        </pc:sldMkLst>
        <pc:spChg chg="mod">
          <ac:chgData name="Nguyen Canh Chi 20172973" userId="S::chi.nc172973@sis.hust.edu.vn::1d62194e-439e-4047-93be-5eb57e534876" providerId="AD" clId="Web-{70DB3FE3-2233-48F8-999B-15659C4F872F}" dt="2024-01-07T21:28:01.608" v="8" actId="14100"/>
          <ac:spMkLst>
            <pc:docMk/>
            <pc:sldMk cId="1667291606" sldId="257"/>
            <ac:spMk id="2" creationId="{0EF11D39-0B86-10BC-468B-F9BE76E5CCA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5D7FA2-6F13-4CA1-AB88-5CB666F54A79}" type="datetimeFigureOut">
              <a:rPr lang="en-US" smtClean="0"/>
              <a:t>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D66CCC-4620-44A4-9D66-9E89FB5362F7}" type="slidenum">
              <a:rPr lang="en-US" smtClean="0"/>
              <a:t>‹#›</a:t>
            </a:fld>
            <a:endParaRPr lang="en-US"/>
          </a:p>
        </p:txBody>
      </p:sp>
    </p:spTree>
    <p:extLst>
      <p:ext uri="{BB962C8B-B14F-4D97-AF65-F5344CB8AC3E}">
        <p14:creationId xmlns:p14="http://schemas.microsoft.com/office/powerpoint/2010/main" val="353002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8A004BA-6D0B-4F69-AF98-C4FC496B856D}" type="datetimeFigureOut">
              <a:rPr lang="en-US" smtClean="0"/>
              <a:t>1/7/2024</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92767ACE-33BC-41F0-A413-34CBA615B851}" type="slidenum">
              <a:rPr lang="en-US" smtClean="0"/>
              <a:t>‹#›</a:t>
            </a:fld>
            <a:endParaRPr lang="en-US"/>
          </a:p>
        </p:txBody>
      </p:sp>
    </p:spTree>
    <p:extLst>
      <p:ext uri="{BB962C8B-B14F-4D97-AF65-F5344CB8AC3E}">
        <p14:creationId xmlns:p14="http://schemas.microsoft.com/office/powerpoint/2010/main" val="2505589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8A004BA-6D0B-4F69-AF98-C4FC496B856D}" type="datetimeFigureOut">
              <a:rPr lang="en-US" smtClean="0"/>
              <a:t>1/7/2024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2767ACE-33BC-41F0-A413-34CBA615B851}" type="slidenum">
              <a:rPr lang="en-US" smtClean="0"/>
              <a:t>‹#›</a:t>
            </a:fld>
            <a:endParaRPr lang="en-US"/>
          </a:p>
        </p:txBody>
      </p:sp>
    </p:spTree>
    <p:extLst>
      <p:ext uri="{BB962C8B-B14F-4D97-AF65-F5344CB8AC3E}">
        <p14:creationId xmlns:p14="http://schemas.microsoft.com/office/powerpoint/2010/main" val="1125886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8A004BA-6D0B-4F69-AF98-C4FC496B856D}" type="datetimeFigureOut">
              <a:rPr lang="en-US" smtClean="0"/>
              <a:t>1/7/2024</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2767ACE-33BC-41F0-A413-34CBA615B851}"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26762380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08A004BA-6D0B-4F69-AF98-C4FC496B856D}" type="datetimeFigureOut">
              <a:rPr lang="en-US" smtClean="0"/>
              <a:t>1/7/2024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2767ACE-33BC-41F0-A413-34CBA615B851}" type="slidenum">
              <a:rPr lang="en-US" smtClean="0"/>
              <a:t>‹#›</a:t>
            </a:fld>
            <a:endParaRPr lang="en-US"/>
          </a:p>
        </p:txBody>
      </p:sp>
    </p:spTree>
    <p:extLst>
      <p:ext uri="{BB962C8B-B14F-4D97-AF65-F5344CB8AC3E}">
        <p14:creationId xmlns:p14="http://schemas.microsoft.com/office/powerpoint/2010/main" val="32895687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08A004BA-6D0B-4F69-AF98-C4FC496B856D}" type="datetimeFigureOut">
              <a:rPr lang="en-US" smtClean="0"/>
              <a:t>1/7/2024</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2767ACE-33BC-41F0-A413-34CBA615B851}"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22825724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08A004BA-6D0B-4F69-AF98-C4FC496B856D}" type="datetimeFigureOut">
              <a:rPr lang="en-US" smtClean="0"/>
              <a:t>1/7/2024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2767ACE-33BC-41F0-A413-34CBA615B851}" type="slidenum">
              <a:rPr lang="en-US" smtClean="0"/>
              <a:t>‹#›</a:t>
            </a:fld>
            <a:endParaRPr lang="en-US"/>
          </a:p>
        </p:txBody>
      </p:sp>
    </p:spTree>
    <p:extLst>
      <p:ext uri="{BB962C8B-B14F-4D97-AF65-F5344CB8AC3E}">
        <p14:creationId xmlns:p14="http://schemas.microsoft.com/office/powerpoint/2010/main" val="33584232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A004BA-6D0B-4F69-AF98-C4FC496B856D}" type="datetimeFigureOut">
              <a:rPr lang="en-US" smtClean="0"/>
              <a:t>1/7/2024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2767ACE-33BC-41F0-A413-34CBA615B851}" type="slidenum">
              <a:rPr lang="en-US" smtClean="0"/>
              <a:t>‹#›</a:t>
            </a:fld>
            <a:endParaRPr lang="en-US"/>
          </a:p>
        </p:txBody>
      </p:sp>
    </p:spTree>
    <p:extLst>
      <p:ext uri="{BB962C8B-B14F-4D97-AF65-F5344CB8AC3E}">
        <p14:creationId xmlns:p14="http://schemas.microsoft.com/office/powerpoint/2010/main" val="2755052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A004BA-6D0B-4F69-AF98-C4FC496B856D}" type="datetimeFigureOut">
              <a:rPr lang="en-US" smtClean="0"/>
              <a:t>1/7/2024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2767ACE-33BC-41F0-A413-34CBA615B851}" type="slidenum">
              <a:rPr lang="en-US" smtClean="0"/>
              <a:t>‹#›</a:t>
            </a:fld>
            <a:endParaRPr lang="en-US"/>
          </a:p>
        </p:txBody>
      </p:sp>
    </p:spTree>
    <p:extLst>
      <p:ext uri="{BB962C8B-B14F-4D97-AF65-F5344CB8AC3E}">
        <p14:creationId xmlns:p14="http://schemas.microsoft.com/office/powerpoint/2010/main" val="935528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A004BA-6D0B-4F69-AF98-C4FC496B856D}" type="datetimeFigureOut">
              <a:rPr lang="en-US" smtClean="0"/>
              <a:t>1/7/2024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2767ACE-33BC-41F0-A413-34CBA615B851}" type="slidenum">
              <a:rPr lang="en-US" smtClean="0"/>
              <a:t>‹#›</a:t>
            </a:fld>
            <a:endParaRPr lang="en-US"/>
          </a:p>
        </p:txBody>
      </p:sp>
    </p:spTree>
    <p:extLst>
      <p:ext uri="{BB962C8B-B14F-4D97-AF65-F5344CB8AC3E}">
        <p14:creationId xmlns:p14="http://schemas.microsoft.com/office/powerpoint/2010/main" val="3764846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8A004BA-6D0B-4F69-AF98-C4FC496B856D}" type="datetimeFigureOut">
              <a:rPr lang="en-US" smtClean="0"/>
              <a:t>1/7/2024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2767ACE-33BC-41F0-A413-34CBA615B851}" type="slidenum">
              <a:rPr lang="en-US" smtClean="0"/>
              <a:t>‹#›</a:t>
            </a:fld>
            <a:endParaRPr lang="en-US"/>
          </a:p>
        </p:txBody>
      </p:sp>
    </p:spTree>
    <p:extLst>
      <p:ext uri="{BB962C8B-B14F-4D97-AF65-F5344CB8AC3E}">
        <p14:creationId xmlns:p14="http://schemas.microsoft.com/office/powerpoint/2010/main" val="2362111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8A004BA-6D0B-4F69-AF98-C4FC496B856D}" type="datetimeFigureOut">
              <a:rPr lang="en-US" smtClean="0"/>
              <a:t>1/7/2024</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92767ACE-33BC-41F0-A413-34CBA615B851}" type="slidenum">
              <a:rPr lang="en-US" smtClean="0"/>
              <a:t>‹#›</a:t>
            </a:fld>
            <a:endParaRPr lang="en-US"/>
          </a:p>
        </p:txBody>
      </p:sp>
    </p:spTree>
    <p:extLst>
      <p:ext uri="{BB962C8B-B14F-4D97-AF65-F5344CB8AC3E}">
        <p14:creationId xmlns:p14="http://schemas.microsoft.com/office/powerpoint/2010/main" val="3278949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8A004BA-6D0B-4F69-AF98-C4FC496B856D}" type="datetimeFigureOut">
              <a:rPr lang="en-US" smtClean="0"/>
              <a:t>1/7/2024</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92767ACE-33BC-41F0-A413-34CBA615B851}" type="slidenum">
              <a:rPr lang="en-US" smtClean="0"/>
              <a:t>‹#›</a:t>
            </a:fld>
            <a:endParaRPr lang="en-US"/>
          </a:p>
        </p:txBody>
      </p:sp>
    </p:spTree>
    <p:extLst>
      <p:ext uri="{BB962C8B-B14F-4D97-AF65-F5344CB8AC3E}">
        <p14:creationId xmlns:p14="http://schemas.microsoft.com/office/powerpoint/2010/main" val="1425481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8A004BA-6D0B-4F69-AF98-C4FC496B856D}" type="datetimeFigureOut">
              <a:rPr lang="en-US" smtClean="0"/>
              <a:t>1/7/2024</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92767ACE-33BC-41F0-A413-34CBA615B851}" type="slidenum">
              <a:rPr lang="en-US" smtClean="0"/>
              <a:t>‹#›</a:t>
            </a:fld>
            <a:endParaRPr lang="en-US"/>
          </a:p>
        </p:txBody>
      </p:sp>
    </p:spTree>
    <p:extLst>
      <p:ext uri="{BB962C8B-B14F-4D97-AF65-F5344CB8AC3E}">
        <p14:creationId xmlns:p14="http://schemas.microsoft.com/office/powerpoint/2010/main" val="1962871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A004BA-6D0B-4F69-AF98-C4FC496B856D}" type="datetimeFigureOut">
              <a:rPr lang="en-US" smtClean="0"/>
              <a:t>1/7/2024</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92767ACE-33BC-41F0-A413-34CBA615B851}" type="slidenum">
              <a:rPr lang="en-US" smtClean="0"/>
              <a:t>‹#›</a:t>
            </a:fld>
            <a:endParaRPr lang="en-US"/>
          </a:p>
        </p:txBody>
      </p:sp>
    </p:spTree>
    <p:extLst>
      <p:ext uri="{BB962C8B-B14F-4D97-AF65-F5344CB8AC3E}">
        <p14:creationId xmlns:p14="http://schemas.microsoft.com/office/powerpoint/2010/main" val="1116519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8A004BA-6D0B-4F69-AF98-C4FC496B856D}" type="datetimeFigureOut">
              <a:rPr lang="en-US" smtClean="0"/>
              <a:t>1/7/2024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92767ACE-33BC-41F0-A413-34CBA615B851}" type="slidenum">
              <a:rPr lang="en-US" smtClean="0"/>
              <a:t>‹#›</a:t>
            </a:fld>
            <a:endParaRPr lang="en-US"/>
          </a:p>
        </p:txBody>
      </p:sp>
    </p:spTree>
    <p:extLst>
      <p:ext uri="{BB962C8B-B14F-4D97-AF65-F5344CB8AC3E}">
        <p14:creationId xmlns:p14="http://schemas.microsoft.com/office/powerpoint/2010/main" val="3808649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8A004BA-6D0B-4F69-AF98-C4FC496B856D}" type="datetimeFigureOut">
              <a:rPr lang="en-US" smtClean="0"/>
              <a:t>1/7/2024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2767ACE-33BC-41F0-A413-34CBA615B851}" type="slidenum">
              <a:rPr lang="en-US" smtClean="0"/>
              <a:t>‹#›</a:t>
            </a:fld>
            <a:endParaRPr lang="en-US"/>
          </a:p>
        </p:txBody>
      </p:sp>
    </p:spTree>
    <p:extLst>
      <p:ext uri="{BB962C8B-B14F-4D97-AF65-F5344CB8AC3E}">
        <p14:creationId xmlns:p14="http://schemas.microsoft.com/office/powerpoint/2010/main" val="20429426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08A004BA-6D0B-4F69-AF98-C4FC496B856D}" type="datetimeFigureOut">
              <a:rPr lang="en-US" smtClean="0"/>
              <a:t>1/7/2024</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92767ACE-33BC-41F0-A413-34CBA615B851}" type="slidenum">
              <a:rPr lang="en-US" smtClean="0"/>
              <a:t>‹#›</a:t>
            </a:fld>
            <a:endParaRPr lang="en-US"/>
          </a:p>
        </p:txBody>
      </p:sp>
    </p:spTree>
    <p:extLst>
      <p:ext uri="{BB962C8B-B14F-4D97-AF65-F5344CB8AC3E}">
        <p14:creationId xmlns:p14="http://schemas.microsoft.com/office/powerpoint/2010/main" val="64154740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11D39-0B86-10BC-468B-F9BE76E5CCAC}"/>
              </a:ext>
            </a:extLst>
          </p:cNvPr>
          <p:cNvSpPr>
            <a:spLocks noGrp="1"/>
          </p:cNvSpPr>
          <p:nvPr>
            <p:ph type="ctrTitle"/>
          </p:nvPr>
        </p:nvSpPr>
        <p:spPr>
          <a:xfrm>
            <a:off x="1121884" y="459249"/>
            <a:ext cx="4220876" cy="4501482"/>
          </a:xfrm>
        </p:spPr>
        <p:txBody>
          <a:bodyPr>
            <a:normAutofit fontScale="90000"/>
          </a:bodyPr>
          <a:lstStyle/>
          <a:p>
            <a:r>
              <a:rPr lang="vi-VN" dirty="0">
                <a:latin typeface="Tahoma"/>
                <a:ea typeface="Tahoma"/>
                <a:cs typeface="Tahoma"/>
              </a:rPr>
              <a:t>Hệ thống </a:t>
            </a:r>
            <a:r>
              <a:rPr lang="vi-VN" dirty="0" err="1">
                <a:latin typeface="Tahoma"/>
                <a:ea typeface="Tahoma"/>
                <a:cs typeface="Tahoma"/>
              </a:rPr>
              <a:t>IoT</a:t>
            </a:r>
            <a:r>
              <a:rPr lang="vi-VN" dirty="0">
                <a:latin typeface="Tahoma"/>
                <a:ea typeface="Tahoma"/>
                <a:cs typeface="Tahoma"/>
              </a:rPr>
              <a:t> giám sát mực nước đầu nguồn phục vụ nông nghiệp</a:t>
            </a:r>
            <a:endParaRPr lang="en-US" dirty="0">
              <a:latin typeface="Tahoma"/>
              <a:ea typeface="Tahoma"/>
              <a:cs typeface="Tahoma"/>
            </a:endParaRPr>
          </a:p>
        </p:txBody>
      </p:sp>
      <p:pic>
        <p:nvPicPr>
          <p:cNvPr id="4" name="Picture 3" descr="An overlapping skeleton of leaves">
            <a:extLst>
              <a:ext uri="{FF2B5EF4-FFF2-40B4-BE49-F238E27FC236}">
                <a16:creationId xmlns:a16="http://schemas.microsoft.com/office/drawing/2014/main" id="{DAE0C0C3-7B62-1C58-DA58-9366E8D04E0C}"/>
              </a:ext>
            </a:extLst>
          </p:cNvPr>
          <p:cNvPicPr>
            <a:picLocks noChangeAspect="1"/>
          </p:cNvPicPr>
          <p:nvPr/>
        </p:nvPicPr>
        <p:blipFill rotWithShape="1">
          <a:blip r:embed="rId2"/>
          <a:srcRect l="29005" r="11955" b="-1"/>
          <a:stretch/>
        </p:blipFill>
        <p:spPr>
          <a:xfrm>
            <a:off x="6080462" y="6306"/>
            <a:ext cx="6111538" cy="6858000"/>
          </a:xfrm>
          <a:prstGeom prst="rect">
            <a:avLst/>
          </a:prstGeom>
        </p:spPr>
      </p:pic>
    </p:spTree>
    <p:extLst>
      <p:ext uri="{BB962C8B-B14F-4D97-AF65-F5344CB8AC3E}">
        <p14:creationId xmlns:p14="http://schemas.microsoft.com/office/powerpoint/2010/main" val="1667291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Calibri" panose="020F0502020204030204" pitchFamily="34" charset="0"/>
                <a:ea typeface="Calibri" panose="020F0502020204030204" pitchFamily="34" charset="0"/>
                <a:cs typeface="Calibri" panose="020F0502020204030204" pitchFamily="34" charset="0"/>
              </a:rPr>
              <a:t>III.3. </a:t>
            </a:r>
            <a:r>
              <a:rPr lang="en-US" err="1">
                <a:latin typeface="Calibri" panose="020F0502020204030204" pitchFamily="34" charset="0"/>
                <a:ea typeface="Calibri" panose="020F0502020204030204" pitchFamily="34" charset="0"/>
                <a:cs typeface="Calibri" panose="020F0502020204030204" pitchFamily="34" charset="0"/>
              </a:rPr>
              <a:t>Giới</a:t>
            </a:r>
            <a:r>
              <a:rPr lang="en-US">
                <a:latin typeface="Calibri" panose="020F0502020204030204" pitchFamily="34" charset="0"/>
                <a:ea typeface="Calibri" panose="020F0502020204030204" pitchFamily="34" charset="0"/>
                <a:cs typeface="Calibri" panose="020F0502020204030204" pitchFamily="34" charset="0"/>
              </a:rPr>
              <a:t> </a:t>
            </a:r>
            <a:r>
              <a:rPr lang="en-US" err="1">
                <a:latin typeface="Calibri" panose="020F0502020204030204" pitchFamily="34" charset="0"/>
                <a:ea typeface="Calibri" panose="020F0502020204030204" pitchFamily="34" charset="0"/>
                <a:cs typeface="Calibri" panose="020F0502020204030204" pitchFamily="34" charset="0"/>
              </a:rPr>
              <a:t>thiệu</a:t>
            </a:r>
            <a:r>
              <a:rPr lang="en-US">
                <a:latin typeface="Calibri" panose="020F0502020204030204" pitchFamily="34" charset="0"/>
                <a:ea typeface="Calibri" panose="020F0502020204030204" pitchFamily="34" charset="0"/>
                <a:cs typeface="Calibri" panose="020F0502020204030204" pitchFamily="34" charset="0"/>
              </a:rPr>
              <a:t> </a:t>
            </a:r>
            <a:r>
              <a:rPr lang="en-US" err="1">
                <a:latin typeface="Calibri" panose="020F0502020204030204" pitchFamily="34" charset="0"/>
                <a:ea typeface="Calibri" panose="020F0502020204030204" pitchFamily="34" charset="0"/>
                <a:cs typeface="Calibri" panose="020F0502020204030204" pitchFamily="34" charset="0"/>
              </a:rPr>
              <a:t>các</a:t>
            </a:r>
            <a:r>
              <a:rPr lang="en-US">
                <a:latin typeface="Calibri" panose="020F0502020204030204" pitchFamily="34" charset="0"/>
                <a:ea typeface="Calibri" panose="020F0502020204030204" pitchFamily="34" charset="0"/>
                <a:cs typeface="Calibri" panose="020F0502020204030204" pitchFamily="34" charset="0"/>
              </a:rPr>
              <a:t> </a:t>
            </a:r>
            <a:r>
              <a:rPr lang="en-US" err="1">
                <a:latin typeface="Calibri" panose="020F0502020204030204" pitchFamily="34" charset="0"/>
                <a:ea typeface="Calibri" panose="020F0502020204030204" pitchFamily="34" charset="0"/>
                <a:cs typeface="Calibri" panose="020F0502020204030204" pitchFamily="34" charset="0"/>
              </a:rPr>
              <a:t>công</a:t>
            </a:r>
            <a:r>
              <a:rPr lang="en-US">
                <a:latin typeface="Calibri" panose="020F0502020204030204" pitchFamily="34" charset="0"/>
                <a:ea typeface="Calibri" panose="020F0502020204030204" pitchFamily="34" charset="0"/>
                <a:cs typeface="Calibri" panose="020F0502020204030204" pitchFamily="34" charset="0"/>
              </a:rPr>
              <a:t> </a:t>
            </a:r>
            <a:r>
              <a:rPr lang="en-US" err="1">
                <a:latin typeface="Calibri" panose="020F0502020204030204" pitchFamily="34" charset="0"/>
                <a:ea typeface="Calibri" panose="020F0502020204030204" pitchFamily="34" charset="0"/>
                <a:cs typeface="Calibri" panose="020F0502020204030204" pitchFamily="34" charset="0"/>
              </a:rPr>
              <a:t>nghệ</a:t>
            </a:r>
            <a:r>
              <a:rPr lang="en-US">
                <a:latin typeface="Calibri" panose="020F0502020204030204" pitchFamily="34" charset="0"/>
                <a:ea typeface="Calibri" panose="020F0502020204030204" pitchFamily="34" charset="0"/>
                <a:cs typeface="Calibri" panose="020F0502020204030204" pitchFamily="34" charset="0"/>
              </a:rPr>
              <a:t> </a:t>
            </a:r>
            <a:r>
              <a:rPr lang="en-US" err="1">
                <a:latin typeface="Calibri" panose="020F0502020204030204" pitchFamily="34" charset="0"/>
                <a:ea typeface="Calibri" panose="020F0502020204030204" pitchFamily="34" charset="0"/>
                <a:cs typeface="Calibri" panose="020F0502020204030204" pitchFamily="34" charset="0"/>
              </a:rPr>
              <a:t>sử</a:t>
            </a:r>
            <a:r>
              <a:rPr lang="en-US">
                <a:latin typeface="Calibri" panose="020F0502020204030204" pitchFamily="34" charset="0"/>
                <a:ea typeface="Calibri" panose="020F0502020204030204" pitchFamily="34" charset="0"/>
                <a:cs typeface="Calibri" panose="020F0502020204030204" pitchFamily="34" charset="0"/>
              </a:rPr>
              <a:t> </a:t>
            </a:r>
            <a:r>
              <a:rPr lang="en-US" err="1">
                <a:latin typeface="Calibri" panose="020F0502020204030204" pitchFamily="34" charset="0"/>
                <a:ea typeface="Calibri" panose="020F0502020204030204" pitchFamily="34" charset="0"/>
                <a:cs typeface="Calibri" panose="020F0502020204030204" pitchFamily="34" charset="0"/>
              </a:rPr>
              <a:t>dụng</a:t>
            </a:r>
            <a:endParaRPr lang="en-US"/>
          </a:p>
        </p:txBody>
      </p:sp>
      <p:sp>
        <p:nvSpPr>
          <p:cNvPr id="3" name="Content Placeholder 2"/>
          <p:cNvSpPr>
            <a:spLocks noGrp="1"/>
          </p:cNvSpPr>
          <p:nvPr>
            <p:ph idx="1"/>
          </p:nvPr>
        </p:nvSpPr>
        <p:spPr>
          <a:xfrm>
            <a:off x="2589212" y="2133600"/>
            <a:ext cx="4346609" cy="3777622"/>
          </a:xfrm>
        </p:spPr>
        <p:txBody>
          <a:bodyPr/>
          <a:lstStyle/>
          <a:p>
            <a:pPr marL="0" indent="0">
              <a:buNone/>
            </a:pPr>
            <a:r>
              <a:rPr lang="en-US" b="1"/>
              <a:t>C. </a:t>
            </a:r>
            <a:r>
              <a:rPr lang="en-US" b="1" err="1"/>
              <a:t>Giao</a:t>
            </a:r>
            <a:r>
              <a:rPr lang="en-US" b="1"/>
              <a:t> </a:t>
            </a:r>
            <a:r>
              <a:rPr lang="en-US" b="1" err="1"/>
              <a:t>thức</a:t>
            </a:r>
            <a:r>
              <a:rPr lang="en-US" b="1"/>
              <a:t> MQTT</a:t>
            </a:r>
          </a:p>
          <a:p>
            <a:r>
              <a:rPr lang="vi-VN"/>
              <a:t>MQTT (Message Queuing Telemetry Transport) là một giao thức gởi dạng publish/subscribe (xuất bản – theo dõi) sử dụng cho các thiết bị IoT  với băng thông thấp, độ tin cậy cao và và có khả năng hoạt động trong điều kiện đường truyền không ổn định. MQTT còn được hiểu là một giao thức nhắn tin thông minh và đơn giản, được tạo ra nhằm phục vụ cho các thiết bị hạn chế về băng thông.</a:t>
            </a:r>
            <a:endParaRPr lang="en-US"/>
          </a:p>
        </p:txBody>
      </p:sp>
      <p:pic>
        <p:nvPicPr>
          <p:cNvPr id="1026" name="Picture 2" descr="MQTT Là g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3801" y="1905000"/>
            <a:ext cx="4558838" cy="317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849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Calibri" panose="020F0502020204030204" pitchFamily="34" charset="0"/>
                <a:ea typeface="Calibri" panose="020F0502020204030204" pitchFamily="34" charset="0"/>
                <a:cs typeface="Calibri" panose="020F0502020204030204" pitchFamily="34" charset="0"/>
              </a:rPr>
              <a:t>III.3. </a:t>
            </a:r>
            <a:r>
              <a:rPr lang="en-US" err="1">
                <a:latin typeface="Calibri" panose="020F0502020204030204" pitchFamily="34" charset="0"/>
                <a:ea typeface="Calibri" panose="020F0502020204030204" pitchFamily="34" charset="0"/>
                <a:cs typeface="Calibri" panose="020F0502020204030204" pitchFamily="34" charset="0"/>
              </a:rPr>
              <a:t>Giới</a:t>
            </a:r>
            <a:r>
              <a:rPr lang="en-US">
                <a:latin typeface="Calibri" panose="020F0502020204030204" pitchFamily="34" charset="0"/>
                <a:ea typeface="Calibri" panose="020F0502020204030204" pitchFamily="34" charset="0"/>
                <a:cs typeface="Calibri" panose="020F0502020204030204" pitchFamily="34" charset="0"/>
              </a:rPr>
              <a:t> </a:t>
            </a:r>
            <a:r>
              <a:rPr lang="en-US" err="1">
                <a:latin typeface="Calibri" panose="020F0502020204030204" pitchFamily="34" charset="0"/>
                <a:ea typeface="Calibri" panose="020F0502020204030204" pitchFamily="34" charset="0"/>
                <a:cs typeface="Calibri" panose="020F0502020204030204" pitchFamily="34" charset="0"/>
              </a:rPr>
              <a:t>thiệu</a:t>
            </a:r>
            <a:r>
              <a:rPr lang="en-US">
                <a:latin typeface="Calibri" panose="020F0502020204030204" pitchFamily="34" charset="0"/>
                <a:ea typeface="Calibri" panose="020F0502020204030204" pitchFamily="34" charset="0"/>
                <a:cs typeface="Calibri" panose="020F0502020204030204" pitchFamily="34" charset="0"/>
              </a:rPr>
              <a:t> </a:t>
            </a:r>
            <a:r>
              <a:rPr lang="en-US" err="1">
                <a:latin typeface="Calibri" panose="020F0502020204030204" pitchFamily="34" charset="0"/>
                <a:ea typeface="Calibri" panose="020F0502020204030204" pitchFamily="34" charset="0"/>
                <a:cs typeface="Calibri" panose="020F0502020204030204" pitchFamily="34" charset="0"/>
              </a:rPr>
              <a:t>các</a:t>
            </a:r>
            <a:r>
              <a:rPr lang="en-US">
                <a:latin typeface="Calibri" panose="020F0502020204030204" pitchFamily="34" charset="0"/>
                <a:ea typeface="Calibri" panose="020F0502020204030204" pitchFamily="34" charset="0"/>
                <a:cs typeface="Calibri" panose="020F0502020204030204" pitchFamily="34" charset="0"/>
              </a:rPr>
              <a:t> </a:t>
            </a:r>
            <a:r>
              <a:rPr lang="en-US" err="1">
                <a:latin typeface="Calibri" panose="020F0502020204030204" pitchFamily="34" charset="0"/>
                <a:ea typeface="Calibri" panose="020F0502020204030204" pitchFamily="34" charset="0"/>
                <a:cs typeface="Calibri" panose="020F0502020204030204" pitchFamily="34" charset="0"/>
              </a:rPr>
              <a:t>công</a:t>
            </a:r>
            <a:r>
              <a:rPr lang="en-US">
                <a:latin typeface="Calibri" panose="020F0502020204030204" pitchFamily="34" charset="0"/>
                <a:ea typeface="Calibri" panose="020F0502020204030204" pitchFamily="34" charset="0"/>
                <a:cs typeface="Calibri" panose="020F0502020204030204" pitchFamily="34" charset="0"/>
              </a:rPr>
              <a:t> </a:t>
            </a:r>
            <a:r>
              <a:rPr lang="en-US" err="1">
                <a:latin typeface="Calibri" panose="020F0502020204030204" pitchFamily="34" charset="0"/>
                <a:ea typeface="Calibri" panose="020F0502020204030204" pitchFamily="34" charset="0"/>
                <a:cs typeface="Calibri" panose="020F0502020204030204" pitchFamily="34" charset="0"/>
              </a:rPr>
              <a:t>nghệ</a:t>
            </a:r>
            <a:r>
              <a:rPr lang="en-US">
                <a:latin typeface="Calibri" panose="020F0502020204030204" pitchFamily="34" charset="0"/>
                <a:ea typeface="Calibri" panose="020F0502020204030204" pitchFamily="34" charset="0"/>
                <a:cs typeface="Calibri" panose="020F0502020204030204" pitchFamily="34" charset="0"/>
              </a:rPr>
              <a:t> </a:t>
            </a:r>
            <a:r>
              <a:rPr lang="en-US" err="1">
                <a:latin typeface="Calibri" panose="020F0502020204030204" pitchFamily="34" charset="0"/>
                <a:ea typeface="Calibri" panose="020F0502020204030204" pitchFamily="34" charset="0"/>
                <a:cs typeface="Calibri" panose="020F0502020204030204" pitchFamily="34" charset="0"/>
              </a:rPr>
              <a:t>sử</a:t>
            </a:r>
            <a:r>
              <a:rPr lang="en-US">
                <a:latin typeface="Calibri" panose="020F0502020204030204" pitchFamily="34" charset="0"/>
                <a:ea typeface="Calibri" panose="020F0502020204030204" pitchFamily="34" charset="0"/>
                <a:cs typeface="Calibri" panose="020F0502020204030204" pitchFamily="34" charset="0"/>
              </a:rPr>
              <a:t> </a:t>
            </a:r>
            <a:r>
              <a:rPr lang="en-US" err="1">
                <a:latin typeface="Calibri" panose="020F0502020204030204" pitchFamily="34" charset="0"/>
                <a:ea typeface="Calibri" panose="020F0502020204030204" pitchFamily="34" charset="0"/>
                <a:cs typeface="Calibri" panose="020F0502020204030204" pitchFamily="34" charset="0"/>
              </a:rPr>
              <a:t>dụng</a:t>
            </a:r>
            <a:endParaRPr lang="en-US"/>
          </a:p>
        </p:txBody>
      </p:sp>
      <p:sp>
        <p:nvSpPr>
          <p:cNvPr id="3" name="Content Placeholder 2"/>
          <p:cNvSpPr>
            <a:spLocks noGrp="1"/>
          </p:cNvSpPr>
          <p:nvPr>
            <p:ph idx="1"/>
          </p:nvPr>
        </p:nvSpPr>
        <p:spPr/>
        <p:txBody>
          <a:bodyPr/>
          <a:lstStyle/>
          <a:p>
            <a:pPr marL="0" indent="0">
              <a:buNone/>
            </a:pPr>
            <a:r>
              <a:rPr lang="en-US"/>
              <a:t>C</a:t>
            </a:r>
            <a:r>
              <a:rPr lang="en-US" b="1"/>
              <a:t>. </a:t>
            </a:r>
            <a:r>
              <a:rPr lang="en-US" b="1" err="1"/>
              <a:t>Giao</a:t>
            </a:r>
            <a:r>
              <a:rPr lang="en-US" b="1"/>
              <a:t> </a:t>
            </a:r>
            <a:r>
              <a:rPr lang="en-US" b="1" err="1"/>
              <a:t>thức</a:t>
            </a:r>
            <a:r>
              <a:rPr lang="en-US" b="1"/>
              <a:t> MQTT</a:t>
            </a:r>
          </a:p>
          <a:p>
            <a:pPr marL="0" indent="0">
              <a:buNone/>
            </a:pPr>
            <a:r>
              <a:rPr lang="en-US" err="1"/>
              <a:t>Giao</a:t>
            </a:r>
            <a:r>
              <a:rPr lang="en-US"/>
              <a:t> </a:t>
            </a:r>
            <a:r>
              <a:rPr lang="en-US" err="1"/>
              <a:t>thức</a:t>
            </a:r>
            <a:r>
              <a:rPr lang="en-US"/>
              <a:t> MQTT </a:t>
            </a:r>
            <a:r>
              <a:rPr lang="en-US" err="1"/>
              <a:t>cho</a:t>
            </a:r>
            <a:r>
              <a:rPr lang="en-US"/>
              <a:t> </a:t>
            </a:r>
            <a:r>
              <a:rPr lang="en-US" err="1"/>
              <a:t>phép</a:t>
            </a:r>
            <a:r>
              <a:rPr lang="en-US"/>
              <a:t> </a:t>
            </a:r>
            <a:r>
              <a:rPr lang="en-US" err="1"/>
              <a:t>hệ</a:t>
            </a:r>
            <a:r>
              <a:rPr lang="en-US"/>
              <a:t> </a:t>
            </a:r>
            <a:r>
              <a:rPr lang="en-US" err="1"/>
              <a:t>thống</a:t>
            </a:r>
            <a:r>
              <a:rPr lang="en-US"/>
              <a:t> SCADA </a:t>
            </a:r>
            <a:r>
              <a:rPr lang="en-US" err="1"/>
              <a:t>của</a:t>
            </a:r>
            <a:r>
              <a:rPr lang="en-US"/>
              <a:t> </a:t>
            </a:r>
            <a:r>
              <a:rPr lang="en-US" err="1"/>
              <a:t>bạn</a:t>
            </a:r>
            <a:r>
              <a:rPr lang="en-US"/>
              <a:t> </a:t>
            </a:r>
            <a:r>
              <a:rPr lang="en-US" err="1"/>
              <a:t>truy</a:t>
            </a:r>
            <a:r>
              <a:rPr lang="en-US"/>
              <a:t> </a:t>
            </a:r>
            <a:r>
              <a:rPr lang="en-US" err="1"/>
              <a:t>cập</a:t>
            </a:r>
            <a:r>
              <a:rPr lang="en-US"/>
              <a:t> </a:t>
            </a:r>
            <a:r>
              <a:rPr lang="en-US" err="1"/>
              <a:t>dữ</a:t>
            </a:r>
            <a:r>
              <a:rPr lang="en-US"/>
              <a:t> </a:t>
            </a:r>
            <a:r>
              <a:rPr lang="en-US" err="1"/>
              <a:t>liệu</a:t>
            </a:r>
            <a:r>
              <a:rPr lang="en-US"/>
              <a:t> </a:t>
            </a:r>
            <a:r>
              <a:rPr lang="en-US" err="1"/>
              <a:t>IoT</a:t>
            </a:r>
            <a:r>
              <a:rPr lang="en-US"/>
              <a:t>. </a:t>
            </a:r>
            <a:r>
              <a:rPr lang="en-US" err="1"/>
              <a:t>Giao</a:t>
            </a:r>
            <a:r>
              <a:rPr lang="en-US"/>
              <a:t> </a:t>
            </a:r>
            <a:r>
              <a:rPr lang="en-US" err="1"/>
              <a:t>thức</a:t>
            </a:r>
            <a:r>
              <a:rPr lang="en-US"/>
              <a:t> MQTT </a:t>
            </a:r>
            <a:r>
              <a:rPr lang="en-US" err="1"/>
              <a:t>giúp</a:t>
            </a:r>
            <a:r>
              <a:rPr lang="en-US"/>
              <a:t> </a:t>
            </a:r>
            <a:r>
              <a:rPr lang="en-US" err="1"/>
              <a:t>đảm</a:t>
            </a:r>
            <a:r>
              <a:rPr lang="en-US"/>
              <a:t> </a:t>
            </a:r>
            <a:r>
              <a:rPr lang="en-US" err="1"/>
              <a:t>bảo</a:t>
            </a:r>
            <a:r>
              <a:rPr lang="en-US"/>
              <a:t> </a:t>
            </a:r>
            <a:r>
              <a:rPr lang="en-US" err="1"/>
              <a:t>truyền</a:t>
            </a:r>
            <a:r>
              <a:rPr lang="en-US"/>
              <a:t> </a:t>
            </a:r>
            <a:r>
              <a:rPr lang="en-US" err="1"/>
              <a:t>dữ</a:t>
            </a:r>
            <a:r>
              <a:rPr lang="en-US"/>
              <a:t> </a:t>
            </a:r>
            <a:r>
              <a:rPr lang="en-US" err="1"/>
              <a:t>liệu</a:t>
            </a:r>
            <a:r>
              <a:rPr lang="en-US"/>
              <a:t> </a:t>
            </a:r>
            <a:r>
              <a:rPr lang="en-US" err="1"/>
              <a:t>diễn</a:t>
            </a:r>
            <a:r>
              <a:rPr lang="en-US"/>
              <a:t> </a:t>
            </a:r>
            <a:r>
              <a:rPr lang="en-US" err="1"/>
              <a:t>ra</a:t>
            </a:r>
            <a:r>
              <a:rPr lang="en-US"/>
              <a:t> </a:t>
            </a:r>
            <a:r>
              <a:rPr lang="en-US" err="1"/>
              <a:t>trơn</a:t>
            </a:r>
            <a:r>
              <a:rPr lang="en-US"/>
              <a:t> </a:t>
            </a:r>
            <a:r>
              <a:rPr lang="en-US" err="1"/>
              <a:t>tru</a:t>
            </a:r>
            <a:r>
              <a:rPr lang="en-US"/>
              <a:t> </a:t>
            </a:r>
            <a:r>
              <a:rPr lang="en-US" err="1"/>
              <a:t>với</a:t>
            </a:r>
            <a:r>
              <a:rPr lang="en-US"/>
              <a:t> </a:t>
            </a:r>
            <a:r>
              <a:rPr lang="en-US" err="1"/>
              <a:t>băng</a:t>
            </a:r>
            <a:r>
              <a:rPr lang="en-US"/>
              <a:t> </a:t>
            </a:r>
            <a:r>
              <a:rPr lang="en-US" err="1"/>
              <a:t>thông</a:t>
            </a:r>
            <a:r>
              <a:rPr lang="en-US"/>
              <a:t> </a:t>
            </a:r>
            <a:r>
              <a:rPr lang="en-US" err="1"/>
              <a:t>thấp</a:t>
            </a:r>
            <a:r>
              <a:rPr lang="en-US"/>
              <a:t>, </a:t>
            </a:r>
            <a:r>
              <a:rPr lang="en-US" err="1"/>
              <a:t>giảm</a:t>
            </a:r>
            <a:r>
              <a:rPr lang="en-US"/>
              <a:t> </a:t>
            </a:r>
            <a:r>
              <a:rPr lang="en-US" err="1"/>
              <a:t>tải</a:t>
            </a:r>
            <a:r>
              <a:rPr lang="en-US"/>
              <a:t> </a:t>
            </a:r>
            <a:r>
              <a:rPr lang="en-US" err="1"/>
              <a:t>cho</a:t>
            </a:r>
            <a:r>
              <a:rPr lang="en-US"/>
              <a:t> CPU </a:t>
            </a:r>
            <a:r>
              <a:rPr lang="en-US" err="1"/>
              <a:t>và</a:t>
            </a:r>
            <a:r>
              <a:rPr lang="en-US"/>
              <a:t> RAM. MQTT </a:t>
            </a:r>
            <a:r>
              <a:rPr lang="en-US" err="1"/>
              <a:t>mang</a:t>
            </a:r>
            <a:r>
              <a:rPr lang="en-US"/>
              <a:t> </a:t>
            </a:r>
            <a:r>
              <a:rPr lang="en-US" err="1"/>
              <a:t>lại</a:t>
            </a:r>
            <a:r>
              <a:rPr lang="en-US"/>
              <a:t> </a:t>
            </a:r>
            <a:r>
              <a:rPr lang="en-US" err="1"/>
              <a:t>nhiều</a:t>
            </a:r>
            <a:r>
              <a:rPr lang="en-US"/>
              <a:t> </a:t>
            </a:r>
            <a:r>
              <a:rPr lang="en-US" err="1"/>
              <a:t>lợi</a:t>
            </a:r>
            <a:r>
              <a:rPr lang="en-US"/>
              <a:t> </a:t>
            </a:r>
            <a:r>
              <a:rPr lang="en-US" err="1"/>
              <a:t>ích</a:t>
            </a:r>
            <a:r>
              <a:rPr lang="en-US"/>
              <a:t> </a:t>
            </a:r>
            <a:r>
              <a:rPr lang="en-US" err="1"/>
              <a:t>mạnh</a:t>
            </a:r>
            <a:r>
              <a:rPr lang="en-US"/>
              <a:t> </a:t>
            </a:r>
            <a:r>
              <a:rPr lang="en-US" err="1"/>
              <a:t>mẽ</a:t>
            </a:r>
            <a:r>
              <a:rPr lang="en-US"/>
              <a:t> </a:t>
            </a:r>
            <a:r>
              <a:rPr lang="en-US" err="1"/>
              <a:t>cho</a:t>
            </a:r>
            <a:r>
              <a:rPr lang="en-US"/>
              <a:t> </a:t>
            </a:r>
            <a:r>
              <a:rPr lang="en-US" err="1"/>
              <a:t>quy</a:t>
            </a:r>
            <a:r>
              <a:rPr lang="en-US"/>
              <a:t> </a:t>
            </a:r>
            <a:r>
              <a:rPr lang="en-US" err="1"/>
              <a:t>trình</a:t>
            </a:r>
            <a:r>
              <a:rPr lang="en-US"/>
              <a:t> :</a:t>
            </a:r>
          </a:p>
          <a:p>
            <a:pPr lvl="0"/>
            <a:r>
              <a:rPr lang="en-US"/>
              <a:t> </a:t>
            </a:r>
            <a:r>
              <a:rPr lang="en-US" err="1"/>
              <a:t>Dữ</a:t>
            </a:r>
            <a:r>
              <a:rPr lang="en-US"/>
              <a:t> </a:t>
            </a:r>
            <a:r>
              <a:rPr lang="en-US" err="1"/>
              <a:t>liệu</a:t>
            </a:r>
            <a:r>
              <a:rPr lang="en-US"/>
              <a:t> </a:t>
            </a:r>
            <a:r>
              <a:rPr lang="en-US" err="1"/>
              <a:t>được</a:t>
            </a:r>
            <a:r>
              <a:rPr lang="en-US"/>
              <a:t> </a:t>
            </a:r>
            <a:r>
              <a:rPr lang="en-US" err="1"/>
              <a:t>truyền</a:t>
            </a:r>
            <a:r>
              <a:rPr lang="en-US"/>
              <a:t> </a:t>
            </a:r>
            <a:r>
              <a:rPr lang="en-US" err="1"/>
              <a:t>tải</a:t>
            </a:r>
            <a:r>
              <a:rPr lang="en-US"/>
              <a:t> </a:t>
            </a:r>
            <a:r>
              <a:rPr lang="en-US" err="1"/>
              <a:t>ngay</a:t>
            </a:r>
            <a:r>
              <a:rPr lang="en-US"/>
              <a:t> </a:t>
            </a:r>
            <a:r>
              <a:rPr lang="en-US" err="1"/>
              <a:t>lập</a:t>
            </a:r>
            <a:r>
              <a:rPr lang="en-US"/>
              <a:t> </a:t>
            </a:r>
            <a:r>
              <a:rPr lang="en-US" err="1"/>
              <a:t>tức</a:t>
            </a:r>
            <a:r>
              <a:rPr lang="en-US"/>
              <a:t>, </a:t>
            </a:r>
            <a:r>
              <a:rPr lang="en-US" err="1"/>
              <a:t>không</a:t>
            </a:r>
            <a:r>
              <a:rPr lang="en-US"/>
              <a:t> </a:t>
            </a:r>
            <a:r>
              <a:rPr lang="en-US" err="1"/>
              <a:t>phụ</a:t>
            </a:r>
            <a:r>
              <a:rPr lang="en-US"/>
              <a:t> </a:t>
            </a:r>
            <a:r>
              <a:rPr lang="en-US" err="1"/>
              <a:t>thuộc</a:t>
            </a:r>
            <a:r>
              <a:rPr lang="en-US"/>
              <a:t> </a:t>
            </a:r>
            <a:r>
              <a:rPr lang="en-US" err="1"/>
              <a:t>nội</a:t>
            </a:r>
            <a:r>
              <a:rPr lang="en-US"/>
              <a:t> dung </a:t>
            </a:r>
            <a:r>
              <a:rPr lang="en-US" err="1"/>
              <a:t>được</a:t>
            </a:r>
            <a:r>
              <a:rPr lang="en-US"/>
              <a:t> </a:t>
            </a:r>
            <a:r>
              <a:rPr lang="en-US" err="1"/>
              <a:t>truyền</a:t>
            </a:r>
            <a:r>
              <a:rPr lang="en-US"/>
              <a:t>.</a:t>
            </a:r>
          </a:p>
          <a:p>
            <a:pPr lvl="0"/>
            <a:r>
              <a:rPr lang="en-US" err="1"/>
              <a:t>Sử</a:t>
            </a:r>
            <a:r>
              <a:rPr lang="en-US"/>
              <a:t> </a:t>
            </a:r>
            <a:r>
              <a:rPr lang="en-US" err="1"/>
              <a:t>dụng</a:t>
            </a:r>
            <a:r>
              <a:rPr lang="en-US"/>
              <a:t> TCP/IP </a:t>
            </a:r>
            <a:r>
              <a:rPr lang="en-US" err="1"/>
              <a:t>làm</a:t>
            </a:r>
            <a:r>
              <a:rPr lang="en-US"/>
              <a:t> </a:t>
            </a:r>
            <a:r>
              <a:rPr lang="en-US" err="1"/>
              <a:t>giao</a:t>
            </a:r>
            <a:r>
              <a:rPr lang="en-US"/>
              <a:t> </a:t>
            </a:r>
            <a:r>
              <a:rPr lang="en-US" err="1"/>
              <a:t>thức</a:t>
            </a:r>
            <a:r>
              <a:rPr lang="en-US"/>
              <a:t> </a:t>
            </a:r>
            <a:r>
              <a:rPr lang="en-US" err="1"/>
              <a:t>nền</a:t>
            </a:r>
            <a:r>
              <a:rPr lang="en-US"/>
              <a:t>.</a:t>
            </a:r>
          </a:p>
          <a:p>
            <a:pPr lvl="0"/>
            <a:r>
              <a:rPr lang="en-US" err="1"/>
              <a:t>Tăng</a:t>
            </a:r>
            <a:r>
              <a:rPr lang="en-US"/>
              <a:t> </a:t>
            </a:r>
            <a:r>
              <a:rPr lang="en-US" err="1"/>
              <a:t>khả</a:t>
            </a:r>
            <a:r>
              <a:rPr lang="en-US"/>
              <a:t> </a:t>
            </a:r>
            <a:r>
              <a:rPr lang="en-US" err="1"/>
              <a:t>năng</a:t>
            </a:r>
            <a:r>
              <a:rPr lang="en-US"/>
              <a:t> </a:t>
            </a:r>
            <a:r>
              <a:rPr lang="en-US" err="1"/>
              <a:t>mở</a:t>
            </a:r>
            <a:r>
              <a:rPr lang="en-US"/>
              <a:t> </a:t>
            </a:r>
            <a:r>
              <a:rPr lang="en-US" err="1"/>
              <a:t>rộng</a:t>
            </a:r>
            <a:r>
              <a:rPr lang="en-US"/>
              <a:t> </a:t>
            </a:r>
            <a:r>
              <a:rPr lang="en-US" err="1"/>
              <a:t>và</a:t>
            </a:r>
            <a:r>
              <a:rPr lang="en-US"/>
              <a:t> </a:t>
            </a:r>
            <a:r>
              <a:rPr lang="en-US" err="1"/>
              <a:t>giảm</a:t>
            </a:r>
            <a:r>
              <a:rPr lang="en-US"/>
              <a:t> </a:t>
            </a:r>
            <a:r>
              <a:rPr lang="en-US" err="1"/>
              <a:t>đáng</a:t>
            </a:r>
            <a:r>
              <a:rPr lang="en-US"/>
              <a:t> </a:t>
            </a:r>
            <a:r>
              <a:rPr lang="en-US" err="1"/>
              <a:t>kể</a:t>
            </a:r>
            <a:r>
              <a:rPr lang="en-US"/>
              <a:t> </a:t>
            </a:r>
            <a:r>
              <a:rPr lang="en-US" err="1"/>
              <a:t>tiêu</a:t>
            </a:r>
            <a:r>
              <a:rPr lang="en-US"/>
              <a:t> </a:t>
            </a:r>
            <a:r>
              <a:rPr lang="en-US" err="1"/>
              <a:t>thụ</a:t>
            </a:r>
            <a:r>
              <a:rPr lang="en-US"/>
              <a:t> </a:t>
            </a:r>
            <a:r>
              <a:rPr lang="en-US" err="1"/>
              <a:t>băng</a:t>
            </a:r>
            <a:r>
              <a:rPr lang="en-US"/>
              <a:t> </a:t>
            </a:r>
            <a:r>
              <a:rPr lang="en-US" err="1"/>
              <a:t>thông</a:t>
            </a:r>
            <a:r>
              <a:rPr lang="en-US"/>
              <a:t> </a:t>
            </a:r>
            <a:r>
              <a:rPr lang="en-US" err="1"/>
              <a:t>mạng</a:t>
            </a:r>
            <a:r>
              <a:rPr lang="en-US"/>
              <a:t>.</a:t>
            </a:r>
          </a:p>
          <a:p>
            <a:pPr lvl="0"/>
            <a:r>
              <a:rPr lang="en-US" err="1"/>
              <a:t>Tiết</a:t>
            </a:r>
            <a:r>
              <a:rPr lang="en-US"/>
              <a:t> </a:t>
            </a:r>
            <a:r>
              <a:rPr lang="en-US" err="1"/>
              <a:t>kiệm</a:t>
            </a:r>
            <a:r>
              <a:rPr lang="en-US"/>
              <a:t> </a:t>
            </a:r>
            <a:r>
              <a:rPr lang="en-US" err="1"/>
              <a:t>thời</a:t>
            </a:r>
            <a:r>
              <a:rPr lang="en-US"/>
              <a:t> </a:t>
            </a:r>
            <a:r>
              <a:rPr lang="en-US" err="1"/>
              <a:t>gian</a:t>
            </a:r>
            <a:r>
              <a:rPr lang="en-US"/>
              <a:t> </a:t>
            </a:r>
            <a:r>
              <a:rPr lang="en-US" err="1"/>
              <a:t>xây</a:t>
            </a:r>
            <a:r>
              <a:rPr lang="en-US"/>
              <a:t> </a:t>
            </a:r>
            <a:r>
              <a:rPr lang="en-US" err="1"/>
              <a:t>dựng</a:t>
            </a:r>
            <a:r>
              <a:rPr lang="en-US"/>
              <a:t> </a:t>
            </a:r>
            <a:r>
              <a:rPr lang="en-US" err="1"/>
              <a:t>và</a:t>
            </a:r>
            <a:r>
              <a:rPr lang="en-US"/>
              <a:t> </a:t>
            </a:r>
            <a:r>
              <a:rPr lang="en-US" err="1"/>
              <a:t>phát</a:t>
            </a:r>
            <a:r>
              <a:rPr lang="en-US"/>
              <a:t> </a:t>
            </a:r>
            <a:r>
              <a:rPr lang="en-US" err="1"/>
              <a:t>triển</a:t>
            </a:r>
            <a:r>
              <a:rPr lang="en-US"/>
              <a:t>.</a:t>
            </a:r>
          </a:p>
          <a:p>
            <a:pPr lvl="0"/>
            <a:r>
              <a:rPr lang="en-US"/>
              <a:t>Chi </a:t>
            </a:r>
            <a:r>
              <a:rPr lang="en-US" err="1"/>
              <a:t>phí</a:t>
            </a:r>
            <a:r>
              <a:rPr lang="en-US"/>
              <a:t> </a:t>
            </a:r>
            <a:r>
              <a:rPr lang="en-US" err="1"/>
              <a:t>thấp</a:t>
            </a:r>
            <a:r>
              <a:rPr lang="en-US"/>
              <a:t> </a:t>
            </a:r>
            <a:r>
              <a:rPr lang="en-US" err="1"/>
              <a:t>nhưng</a:t>
            </a:r>
            <a:r>
              <a:rPr lang="en-US"/>
              <a:t> </a:t>
            </a:r>
            <a:r>
              <a:rPr lang="en-US" err="1"/>
              <a:t>vẫn</a:t>
            </a:r>
            <a:r>
              <a:rPr lang="en-US"/>
              <a:t> </a:t>
            </a:r>
            <a:r>
              <a:rPr lang="en-US" err="1"/>
              <a:t>đảm</a:t>
            </a:r>
            <a:r>
              <a:rPr lang="en-US"/>
              <a:t> </a:t>
            </a:r>
            <a:r>
              <a:rPr lang="en-US" err="1"/>
              <a:t>bảo</a:t>
            </a:r>
            <a:r>
              <a:rPr lang="en-US"/>
              <a:t> an </a:t>
            </a:r>
            <a:r>
              <a:rPr lang="en-US" err="1"/>
              <a:t>toàn</a:t>
            </a:r>
            <a:r>
              <a:rPr lang="en-US"/>
              <a:t>, </a:t>
            </a:r>
            <a:r>
              <a:rPr lang="en-US" err="1"/>
              <a:t>bảo</a:t>
            </a:r>
            <a:r>
              <a:rPr lang="en-US"/>
              <a:t> </a:t>
            </a:r>
            <a:r>
              <a:rPr lang="en-US" err="1"/>
              <a:t>mật</a:t>
            </a:r>
            <a:r>
              <a:rPr lang="en-US"/>
              <a:t>.</a:t>
            </a:r>
          </a:p>
          <a:p>
            <a:pPr marL="0" indent="0">
              <a:buNone/>
            </a:pPr>
            <a:endParaRPr lang="en-US" b="1"/>
          </a:p>
        </p:txBody>
      </p:sp>
    </p:spTree>
    <p:extLst>
      <p:ext uri="{BB962C8B-B14F-4D97-AF65-F5344CB8AC3E}">
        <p14:creationId xmlns:p14="http://schemas.microsoft.com/office/powerpoint/2010/main" val="4005642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Calibri" panose="020F0502020204030204" pitchFamily="34" charset="0"/>
                <a:ea typeface="Calibri" panose="020F0502020204030204" pitchFamily="34" charset="0"/>
                <a:cs typeface="Calibri" panose="020F0502020204030204" pitchFamily="34" charset="0"/>
              </a:rPr>
              <a:t>III.3. </a:t>
            </a:r>
            <a:r>
              <a:rPr lang="en-US" err="1">
                <a:latin typeface="Calibri" panose="020F0502020204030204" pitchFamily="34" charset="0"/>
                <a:ea typeface="Calibri" panose="020F0502020204030204" pitchFamily="34" charset="0"/>
                <a:cs typeface="Calibri" panose="020F0502020204030204" pitchFamily="34" charset="0"/>
              </a:rPr>
              <a:t>Giới</a:t>
            </a:r>
            <a:r>
              <a:rPr lang="en-US">
                <a:latin typeface="Calibri" panose="020F0502020204030204" pitchFamily="34" charset="0"/>
                <a:ea typeface="Calibri" panose="020F0502020204030204" pitchFamily="34" charset="0"/>
                <a:cs typeface="Calibri" panose="020F0502020204030204" pitchFamily="34" charset="0"/>
              </a:rPr>
              <a:t> </a:t>
            </a:r>
            <a:r>
              <a:rPr lang="en-US" err="1">
                <a:latin typeface="Calibri" panose="020F0502020204030204" pitchFamily="34" charset="0"/>
                <a:ea typeface="Calibri" panose="020F0502020204030204" pitchFamily="34" charset="0"/>
                <a:cs typeface="Calibri" panose="020F0502020204030204" pitchFamily="34" charset="0"/>
              </a:rPr>
              <a:t>thiệu</a:t>
            </a:r>
            <a:r>
              <a:rPr lang="en-US">
                <a:latin typeface="Calibri" panose="020F0502020204030204" pitchFamily="34" charset="0"/>
                <a:ea typeface="Calibri" panose="020F0502020204030204" pitchFamily="34" charset="0"/>
                <a:cs typeface="Calibri" panose="020F0502020204030204" pitchFamily="34" charset="0"/>
              </a:rPr>
              <a:t> </a:t>
            </a:r>
            <a:r>
              <a:rPr lang="en-US" err="1">
                <a:latin typeface="Calibri" panose="020F0502020204030204" pitchFamily="34" charset="0"/>
                <a:ea typeface="Calibri" panose="020F0502020204030204" pitchFamily="34" charset="0"/>
                <a:cs typeface="Calibri" panose="020F0502020204030204" pitchFamily="34" charset="0"/>
              </a:rPr>
              <a:t>các</a:t>
            </a:r>
            <a:r>
              <a:rPr lang="en-US">
                <a:latin typeface="Calibri" panose="020F0502020204030204" pitchFamily="34" charset="0"/>
                <a:ea typeface="Calibri" panose="020F0502020204030204" pitchFamily="34" charset="0"/>
                <a:cs typeface="Calibri" panose="020F0502020204030204" pitchFamily="34" charset="0"/>
              </a:rPr>
              <a:t> </a:t>
            </a:r>
            <a:r>
              <a:rPr lang="en-US" err="1">
                <a:latin typeface="Calibri" panose="020F0502020204030204" pitchFamily="34" charset="0"/>
                <a:ea typeface="Calibri" panose="020F0502020204030204" pitchFamily="34" charset="0"/>
                <a:cs typeface="Calibri" panose="020F0502020204030204" pitchFamily="34" charset="0"/>
              </a:rPr>
              <a:t>công</a:t>
            </a:r>
            <a:r>
              <a:rPr lang="en-US">
                <a:latin typeface="Calibri" panose="020F0502020204030204" pitchFamily="34" charset="0"/>
                <a:ea typeface="Calibri" panose="020F0502020204030204" pitchFamily="34" charset="0"/>
                <a:cs typeface="Calibri" panose="020F0502020204030204" pitchFamily="34" charset="0"/>
              </a:rPr>
              <a:t> </a:t>
            </a:r>
            <a:r>
              <a:rPr lang="en-US" err="1">
                <a:latin typeface="Calibri" panose="020F0502020204030204" pitchFamily="34" charset="0"/>
                <a:ea typeface="Calibri" panose="020F0502020204030204" pitchFamily="34" charset="0"/>
                <a:cs typeface="Calibri" panose="020F0502020204030204" pitchFamily="34" charset="0"/>
              </a:rPr>
              <a:t>nghệ</a:t>
            </a:r>
            <a:r>
              <a:rPr lang="en-US">
                <a:latin typeface="Calibri" panose="020F0502020204030204" pitchFamily="34" charset="0"/>
                <a:ea typeface="Calibri" panose="020F0502020204030204" pitchFamily="34" charset="0"/>
                <a:cs typeface="Calibri" panose="020F0502020204030204" pitchFamily="34" charset="0"/>
              </a:rPr>
              <a:t> </a:t>
            </a:r>
            <a:r>
              <a:rPr lang="en-US" err="1">
                <a:latin typeface="Calibri" panose="020F0502020204030204" pitchFamily="34" charset="0"/>
                <a:ea typeface="Calibri" panose="020F0502020204030204" pitchFamily="34" charset="0"/>
                <a:cs typeface="Calibri" panose="020F0502020204030204" pitchFamily="34" charset="0"/>
              </a:rPr>
              <a:t>sử</a:t>
            </a:r>
            <a:r>
              <a:rPr lang="en-US">
                <a:latin typeface="Calibri" panose="020F0502020204030204" pitchFamily="34" charset="0"/>
                <a:ea typeface="Calibri" panose="020F0502020204030204" pitchFamily="34" charset="0"/>
                <a:cs typeface="Calibri" panose="020F0502020204030204" pitchFamily="34" charset="0"/>
              </a:rPr>
              <a:t> </a:t>
            </a:r>
            <a:r>
              <a:rPr lang="en-US" err="1">
                <a:latin typeface="Calibri" panose="020F0502020204030204" pitchFamily="34" charset="0"/>
                <a:ea typeface="Calibri" panose="020F0502020204030204" pitchFamily="34" charset="0"/>
                <a:cs typeface="Calibri" panose="020F0502020204030204" pitchFamily="34" charset="0"/>
              </a:rPr>
              <a:t>dụng</a:t>
            </a:r>
            <a:endParaRPr lang="en-US"/>
          </a:p>
        </p:txBody>
      </p:sp>
      <p:sp>
        <p:nvSpPr>
          <p:cNvPr id="3" name="Content Placeholder 2"/>
          <p:cNvSpPr>
            <a:spLocks noGrp="1"/>
          </p:cNvSpPr>
          <p:nvPr>
            <p:ph idx="1"/>
          </p:nvPr>
        </p:nvSpPr>
        <p:spPr/>
        <p:txBody>
          <a:bodyPr>
            <a:normAutofit fontScale="92500" lnSpcReduction="10000"/>
          </a:bodyPr>
          <a:lstStyle/>
          <a:p>
            <a:pPr marL="0" indent="0">
              <a:buNone/>
            </a:pPr>
            <a:r>
              <a:rPr lang="en-US" b="1"/>
              <a:t>E. NODE.JS</a:t>
            </a:r>
          </a:p>
          <a:p>
            <a:pPr marL="0" indent="0">
              <a:buNone/>
            </a:pPr>
            <a:r>
              <a:rPr lang="vi-VN"/>
              <a:t>Nodejs được xây dựng và phát triển từ năm 2009, phát triển độc lập dựa trên V8 JavaScript engine. Đây là một trình thông dịch thực thi mã JavaScript cho phép tạo các ứng dụng web như video clip và diễn đàn, đặc biệt có thể mở rộng nhanh chóng và dễ dàng cũng như thu hẹp phạm vi hoạt động của các trang mạng mạng xã hội</a:t>
            </a:r>
            <a:r>
              <a:rPr lang="vi-VN" i="1"/>
              <a:t>.</a:t>
            </a:r>
          </a:p>
          <a:p>
            <a:pPr marL="0" indent="0">
              <a:buNone/>
            </a:pPr>
            <a:r>
              <a:rPr lang="en-US" b="1" err="1"/>
              <a:t>Ưu</a:t>
            </a:r>
            <a:r>
              <a:rPr lang="en-US" b="1"/>
              <a:t> </a:t>
            </a:r>
            <a:r>
              <a:rPr lang="en-US" b="1" err="1"/>
              <a:t>điểm</a:t>
            </a:r>
            <a:r>
              <a:rPr lang="en-US" b="1"/>
              <a:t>:</a:t>
            </a:r>
          </a:p>
          <a:p>
            <a:pPr lvl="0"/>
            <a:r>
              <a:rPr lang="en-US"/>
              <a:t>IO </a:t>
            </a:r>
            <a:r>
              <a:rPr lang="en-US" err="1"/>
              <a:t>hướng</a:t>
            </a:r>
            <a:r>
              <a:rPr lang="en-US"/>
              <a:t> </a:t>
            </a:r>
            <a:r>
              <a:rPr lang="en-US" err="1"/>
              <a:t>sự</a:t>
            </a:r>
            <a:r>
              <a:rPr lang="en-US"/>
              <a:t> </a:t>
            </a:r>
            <a:r>
              <a:rPr lang="en-US" err="1"/>
              <a:t>kiện</a:t>
            </a:r>
            <a:r>
              <a:rPr lang="en-US"/>
              <a:t> </a:t>
            </a:r>
            <a:r>
              <a:rPr lang="en-US" err="1"/>
              <a:t>không</a:t>
            </a:r>
            <a:r>
              <a:rPr lang="en-US"/>
              <a:t> </a:t>
            </a:r>
            <a:r>
              <a:rPr lang="en-US" err="1"/>
              <a:t>đồng</a:t>
            </a:r>
            <a:r>
              <a:rPr lang="en-US"/>
              <a:t> </a:t>
            </a:r>
            <a:r>
              <a:rPr lang="en-US" err="1"/>
              <a:t>bộ</a:t>
            </a:r>
            <a:r>
              <a:rPr lang="en-US"/>
              <a:t>, </a:t>
            </a:r>
            <a:r>
              <a:rPr lang="en-US" err="1"/>
              <a:t>cho</a:t>
            </a:r>
            <a:r>
              <a:rPr lang="en-US"/>
              <a:t> </a:t>
            </a:r>
            <a:r>
              <a:rPr lang="en-US" err="1"/>
              <a:t>phép</a:t>
            </a:r>
            <a:r>
              <a:rPr lang="en-US"/>
              <a:t> </a:t>
            </a:r>
            <a:r>
              <a:rPr lang="en-US" err="1"/>
              <a:t>xử</a:t>
            </a:r>
            <a:r>
              <a:rPr lang="en-US"/>
              <a:t> </a:t>
            </a:r>
            <a:r>
              <a:rPr lang="en-US" err="1"/>
              <a:t>lý</a:t>
            </a:r>
            <a:r>
              <a:rPr lang="en-US"/>
              <a:t> </a:t>
            </a:r>
            <a:r>
              <a:rPr lang="en-US" err="1"/>
              <a:t>nhiều</a:t>
            </a:r>
            <a:r>
              <a:rPr lang="en-US"/>
              <a:t> </a:t>
            </a:r>
            <a:r>
              <a:rPr lang="en-US" err="1"/>
              <a:t>yêu</a:t>
            </a:r>
            <a:r>
              <a:rPr lang="en-US"/>
              <a:t> </a:t>
            </a:r>
            <a:r>
              <a:rPr lang="en-US" err="1"/>
              <a:t>cầu</a:t>
            </a:r>
            <a:r>
              <a:rPr lang="en-US"/>
              <a:t> </a:t>
            </a:r>
            <a:r>
              <a:rPr lang="en-US" err="1"/>
              <a:t>đồng</a:t>
            </a:r>
            <a:r>
              <a:rPr lang="en-US"/>
              <a:t> </a:t>
            </a:r>
            <a:r>
              <a:rPr lang="en-US" err="1"/>
              <a:t>thời</a:t>
            </a:r>
            <a:r>
              <a:rPr lang="en-US"/>
              <a:t>.</a:t>
            </a:r>
          </a:p>
          <a:p>
            <a:pPr lvl="0"/>
            <a:r>
              <a:rPr lang="en-US" err="1"/>
              <a:t>Sử</a:t>
            </a:r>
            <a:r>
              <a:rPr lang="en-US"/>
              <a:t> </a:t>
            </a:r>
            <a:r>
              <a:rPr lang="en-US" err="1"/>
              <a:t>dụng</a:t>
            </a:r>
            <a:r>
              <a:rPr lang="en-US"/>
              <a:t> JavaScript – </a:t>
            </a:r>
            <a:r>
              <a:rPr lang="en-US" err="1"/>
              <a:t>một</a:t>
            </a:r>
            <a:r>
              <a:rPr lang="en-US"/>
              <a:t> </a:t>
            </a:r>
            <a:r>
              <a:rPr lang="en-US" err="1"/>
              <a:t>ngôn</a:t>
            </a:r>
            <a:r>
              <a:rPr lang="en-US"/>
              <a:t> </a:t>
            </a:r>
            <a:r>
              <a:rPr lang="en-US" err="1"/>
              <a:t>ngữ</a:t>
            </a:r>
            <a:r>
              <a:rPr lang="en-US"/>
              <a:t> </a:t>
            </a:r>
            <a:r>
              <a:rPr lang="en-US" err="1"/>
              <a:t>lập</a:t>
            </a:r>
            <a:r>
              <a:rPr lang="en-US"/>
              <a:t> </a:t>
            </a:r>
            <a:r>
              <a:rPr lang="en-US" err="1"/>
              <a:t>trình</a:t>
            </a:r>
            <a:r>
              <a:rPr lang="en-US"/>
              <a:t> </a:t>
            </a:r>
            <a:r>
              <a:rPr lang="en-US" err="1"/>
              <a:t>dễ</a:t>
            </a:r>
            <a:r>
              <a:rPr lang="en-US"/>
              <a:t> </a:t>
            </a:r>
            <a:r>
              <a:rPr lang="en-US" err="1"/>
              <a:t>học</a:t>
            </a:r>
            <a:r>
              <a:rPr lang="en-US"/>
              <a:t>.</a:t>
            </a:r>
          </a:p>
          <a:p>
            <a:pPr lvl="0"/>
            <a:r>
              <a:rPr lang="en-US"/>
              <a:t>Chia </a:t>
            </a:r>
            <a:r>
              <a:rPr lang="en-US" err="1"/>
              <a:t>sẻ</a:t>
            </a:r>
            <a:r>
              <a:rPr lang="en-US"/>
              <a:t> </a:t>
            </a:r>
            <a:r>
              <a:rPr lang="en-US" err="1"/>
              <a:t>cùng</a:t>
            </a:r>
            <a:r>
              <a:rPr lang="en-US"/>
              <a:t> code ở </a:t>
            </a:r>
            <a:r>
              <a:rPr lang="en-US" err="1"/>
              <a:t>cả</a:t>
            </a:r>
            <a:r>
              <a:rPr lang="en-US"/>
              <a:t> </a:t>
            </a:r>
            <a:r>
              <a:rPr lang="en-US" err="1"/>
              <a:t>phía</a:t>
            </a:r>
            <a:r>
              <a:rPr lang="en-US"/>
              <a:t> client </a:t>
            </a:r>
            <a:r>
              <a:rPr lang="en-US" err="1"/>
              <a:t>và</a:t>
            </a:r>
            <a:r>
              <a:rPr lang="en-US"/>
              <a:t> server.</a:t>
            </a:r>
          </a:p>
          <a:p>
            <a:pPr lvl="0"/>
            <a:r>
              <a:rPr lang="en-US" err="1"/>
              <a:t>Cộng</a:t>
            </a:r>
            <a:r>
              <a:rPr lang="en-US"/>
              <a:t> </a:t>
            </a:r>
            <a:r>
              <a:rPr lang="en-US" err="1"/>
              <a:t>đồng</a:t>
            </a:r>
            <a:r>
              <a:rPr lang="en-US"/>
              <a:t> </a:t>
            </a:r>
            <a:r>
              <a:rPr lang="en-US" err="1"/>
              <a:t>hỗ</a:t>
            </a:r>
            <a:r>
              <a:rPr lang="en-US"/>
              <a:t> </a:t>
            </a:r>
            <a:r>
              <a:rPr lang="en-US" err="1"/>
              <a:t>trợ</a:t>
            </a:r>
            <a:r>
              <a:rPr lang="en-US"/>
              <a:t> </a:t>
            </a:r>
            <a:r>
              <a:rPr lang="en-US" err="1"/>
              <a:t>tích</a:t>
            </a:r>
            <a:r>
              <a:rPr lang="en-US"/>
              <a:t> </a:t>
            </a:r>
            <a:r>
              <a:rPr lang="en-US" err="1"/>
              <a:t>cực</a:t>
            </a:r>
            <a:r>
              <a:rPr lang="en-US"/>
              <a:t>.</a:t>
            </a:r>
          </a:p>
          <a:p>
            <a:pPr lvl="0"/>
            <a:r>
              <a:rPr lang="en-US"/>
              <a:t>Cho </a:t>
            </a:r>
            <a:r>
              <a:rPr lang="en-US" err="1"/>
              <a:t>phép</a:t>
            </a:r>
            <a:r>
              <a:rPr lang="en-US"/>
              <a:t> stream </a:t>
            </a:r>
            <a:r>
              <a:rPr lang="en-US" err="1"/>
              <a:t>các</a:t>
            </a:r>
            <a:r>
              <a:rPr lang="en-US"/>
              <a:t> file </a:t>
            </a:r>
            <a:r>
              <a:rPr lang="en-US" err="1"/>
              <a:t>có</a:t>
            </a:r>
            <a:r>
              <a:rPr lang="en-US"/>
              <a:t> </a:t>
            </a:r>
            <a:r>
              <a:rPr lang="en-US" err="1"/>
              <a:t>kích</a:t>
            </a:r>
            <a:r>
              <a:rPr lang="en-US"/>
              <a:t> </a:t>
            </a:r>
            <a:r>
              <a:rPr lang="en-US" err="1"/>
              <a:t>thước</a:t>
            </a:r>
            <a:r>
              <a:rPr lang="en-US"/>
              <a:t> </a:t>
            </a:r>
            <a:r>
              <a:rPr lang="en-US" err="1"/>
              <a:t>lớn</a:t>
            </a:r>
            <a:r>
              <a:rPr lang="en-US"/>
              <a:t>…</a:t>
            </a:r>
          </a:p>
          <a:p>
            <a:pPr marL="0" indent="0">
              <a:buNone/>
            </a:pPr>
            <a:endParaRPr lang="en-US" b="1"/>
          </a:p>
        </p:txBody>
      </p:sp>
    </p:spTree>
    <p:extLst>
      <p:ext uri="{BB962C8B-B14F-4D97-AF65-F5344CB8AC3E}">
        <p14:creationId xmlns:p14="http://schemas.microsoft.com/office/powerpoint/2010/main" val="1116593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Calibri" panose="020F0502020204030204" pitchFamily="34" charset="0"/>
                <a:ea typeface="Calibri" panose="020F0502020204030204" pitchFamily="34" charset="0"/>
                <a:cs typeface="Calibri" panose="020F0502020204030204" pitchFamily="34" charset="0"/>
              </a:rPr>
              <a:t>III.3. </a:t>
            </a:r>
            <a:r>
              <a:rPr lang="en-US" err="1">
                <a:latin typeface="Calibri" panose="020F0502020204030204" pitchFamily="34" charset="0"/>
                <a:ea typeface="Calibri" panose="020F0502020204030204" pitchFamily="34" charset="0"/>
                <a:cs typeface="Calibri" panose="020F0502020204030204" pitchFamily="34" charset="0"/>
              </a:rPr>
              <a:t>Giới</a:t>
            </a:r>
            <a:r>
              <a:rPr lang="en-US">
                <a:latin typeface="Calibri" panose="020F0502020204030204" pitchFamily="34" charset="0"/>
                <a:ea typeface="Calibri" panose="020F0502020204030204" pitchFamily="34" charset="0"/>
                <a:cs typeface="Calibri" panose="020F0502020204030204" pitchFamily="34" charset="0"/>
              </a:rPr>
              <a:t> </a:t>
            </a:r>
            <a:r>
              <a:rPr lang="en-US" err="1">
                <a:latin typeface="Calibri" panose="020F0502020204030204" pitchFamily="34" charset="0"/>
                <a:ea typeface="Calibri" panose="020F0502020204030204" pitchFamily="34" charset="0"/>
                <a:cs typeface="Calibri" panose="020F0502020204030204" pitchFamily="34" charset="0"/>
              </a:rPr>
              <a:t>thiệu</a:t>
            </a:r>
            <a:r>
              <a:rPr lang="en-US">
                <a:latin typeface="Calibri" panose="020F0502020204030204" pitchFamily="34" charset="0"/>
                <a:ea typeface="Calibri" panose="020F0502020204030204" pitchFamily="34" charset="0"/>
                <a:cs typeface="Calibri" panose="020F0502020204030204" pitchFamily="34" charset="0"/>
              </a:rPr>
              <a:t> </a:t>
            </a:r>
            <a:r>
              <a:rPr lang="en-US" err="1">
                <a:latin typeface="Calibri" panose="020F0502020204030204" pitchFamily="34" charset="0"/>
                <a:ea typeface="Calibri" panose="020F0502020204030204" pitchFamily="34" charset="0"/>
                <a:cs typeface="Calibri" panose="020F0502020204030204" pitchFamily="34" charset="0"/>
              </a:rPr>
              <a:t>các</a:t>
            </a:r>
            <a:r>
              <a:rPr lang="en-US">
                <a:latin typeface="Calibri" panose="020F0502020204030204" pitchFamily="34" charset="0"/>
                <a:ea typeface="Calibri" panose="020F0502020204030204" pitchFamily="34" charset="0"/>
                <a:cs typeface="Calibri" panose="020F0502020204030204" pitchFamily="34" charset="0"/>
              </a:rPr>
              <a:t> </a:t>
            </a:r>
            <a:r>
              <a:rPr lang="en-US" err="1">
                <a:latin typeface="Calibri" panose="020F0502020204030204" pitchFamily="34" charset="0"/>
                <a:ea typeface="Calibri" panose="020F0502020204030204" pitchFamily="34" charset="0"/>
                <a:cs typeface="Calibri" panose="020F0502020204030204" pitchFamily="34" charset="0"/>
              </a:rPr>
              <a:t>công</a:t>
            </a:r>
            <a:r>
              <a:rPr lang="en-US">
                <a:latin typeface="Calibri" panose="020F0502020204030204" pitchFamily="34" charset="0"/>
                <a:ea typeface="Calibri" panose="020F0502020204030204" pitchFamily="34" charset="0"/>
                <a:cs typeface="Calibri" panose="020F0502020204030204" pitchFamily="34" charset="0"/>
              </a:rPr>
              <a:t> </a:t>
            </a:r>
            <a:r>
              <a:rPr lang="en-US" err="1">
                <a:latin typeface="Calibri" panose="020F0502020204030204" pitchFamily="34" charset="0"/>
                <a:ea typeface="Calibri" panose="020F0502020204030204" pitchFamily="34" charset="0"/>
                <a:cs typeface="Calibri" panose="020F0502020204030204" pitchFamily="34" charset="0"/>
              </a:rPr>
              <a:t>nghệ</a:t>
            </a:r>
            <a:r>
              <a:rPr lang="en-US">
                <a:latin typeface="Calibri" panose="020F0502020204030204" pitchFamily="34" charset="0"/>
                <a:ea typeface="Calibri" panose="020F0502020204030204" pitchFamily="34" charset="0"/>
                <a:cs typeface="Calibri" panose="020F0502020204030204" pitchFamily="34" charset="0"/>
              </a:rPr>
              <a:t> </a:t>
            </a:r>
            <a:r>
              <a:rPr lang="en-US" err="1">
                <a:latin typeface="Calibri" panose="020F0502020204030204" pitchFamily="34" charset="0"/>
                <a:ea typeface="Calibri" panose="020F0502020204030204" pitchFamily="34" charset="0"/>
                <a:cs typeface="Calibri" panose="020F0502020204030204" pitchFamily="34" charset="0"/>
              </a:rPr>
              <a:t>sử</a:t>
            </a:r>
            <a:r>
              <a:rPr lang="en-US">
                <a:latin typeface="Calibri" panose="020F0502020204030204" pitchFamily="34" charset="0"/>
                <a:ea typeface="Calibri" panose="020F0502020204030204" pitchFamily="34" charset="0"/>
                <a:cs typeface="Calibri" panose="020F0502020204030204" pitchFamily="34" charset="0"/>
              </a:rPr>
              <a:t> </a:t>
            </a:r>
            <a:r>
              <a:rPr lang="en-US" err="1">
                <a:latin typeface="Calibri" panose="020F0502020204030204" pitchFamily="34" charset="0"/>
                <a:ea typeface="Calibri" panose="020F0502020204030204" pitchFamily="34" charset="0"/>
                <a:cs typeface="Calibri" panose="020F0502020204030204" pitchFamily="34" charset="0"/>
              </a:rPr>
              <a:t>dụng</a:t>
            </a:r>
            <a:endParaRPr lang="en-US"/>
          </a:p>
        </p:txBody>
      </p:sp>
      <p:sp>
        <p:nvSpPr>
          <p:cNvPr id="3" name="Content Placeholder 2"/>
          <p:cNvSpPr>
            <a:spLocks noGrp="1"/>
          </p:cNvSpPr>
          <p:nvPr>
            <p:ph idx="1"/>
          </p:nvPr>
        </p:nvSpPr>
        <p:spPr/>
        <p:txBody>
          <a:bodyPr/>
          <a:lstStyle/>
          <a:p>
            <a:pPr marL="0" indent="0">
              <a:buNone/>
            </a:pPr>
            <a:r>
              <a:rPr lang="en-US" b="1"/>
              <a:t>F. MongoDB</a:t>
            </a:r>
          </a:p>
          <a:p>
            <a:pPr marL="0" indent="0">
              <a:buNone/>
            </a:pPr>
            <a:r>
              <a:rPr lang="vi-VN"/>
              <a:t>MongoDB hay Mongo Database là phần mềm cơ sở dữ liệu opensource (mã nguồn mở) dạng NoSQL hỗ trợ nhiều nền tảng lập trình và được thiết kế theo kiểu hướng đối tượng. Những bảng dữ liệu trong MongoDB (các Collection) được thiết kế với cấu trúc linh hoạt cho phép dữ liệu được lưu trữ không cần phải tuân theo định dạng cấy trúc nào.</a:t>
            </a:r>
            <a:endParaRPr lang="en-US"/>
          </a:p>
          <a:p>
            <a:endParaRPr lang="en-US"/>
          </a:p>
        </p:txBody>
      </p:sp>
    </p:spTree>
    <p:extLst>
      <p:ext uri="{BB962C8B-B14F-4D97-AF65-F5344CB8AC3E}">
        <p14:creationId xmlns:p14="http://schemas.microsoft.com/office/powerpoint/2010/main" val="1266149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Calibri" panose="020F0502020204030204" pitchFamily="34" charset="0"/>
                <a:ea typeface="Calibri" panose="020F0502020204030204" pitchFamily="34" charset="0"/>
                <a:cs typeface="Calibri" panose="020F0502020204030204" pitchFamily="34" charset="0"/>
              </a:rPr>
              <a:t>III.3. </a:t>
            </a:r>
            <a:r>
              <a:rPr lang="en-US" err="1">
                <a:latin typeface="Calibri" panose="020F0502020204030204" pitchFamily="34" charset="0"/>
                <a:ea typeface="Calibri" panose="020F0502020204030204" pitchFamily="34" charset="0"/>
                <a:cs typeface="Calibri" panose="020F0502020204030204" pitchFamily="34" charset="0"/>
              </a:rPr>
              <a:t>Giới</a:t>
            </a:r>
            <a:r>
              <a:rPr lang="en-US">
                <a:latin typeface="Calibri" panose="020F0502020204030204" pitchFamily="34" charset="0"/>
                <a:ea typeface="Calibri" panose="020F0502020204030204" pitchFamily="34" charset="0"/>
                <a:cs typeface="Calibri" panose="020F0502020204030204" pitchFamily="34" charset="0"/>
              </a:rPr>
              <a:t> </a:t>
            </a:r>
            <a:r>
              <a:rPr lang="en-US" err="1">
                <a:latin typeface="Calibri" panose="020F0502020204030204" pitchFamily="34" charset="0"/>
                <a:ea typeface="Calibri" panose="020F0502020204030204" pitchFamily="34" charset="0"/>
                <a:cs typeface="Calibri" panose="020F0502020204030204" pitchFamily="34" charset="0"/>
              </a:rPr>
              <a:t>thiệu</a:t>
            </a:r>
            <a:r>
              <a:rPr lang="en-US">
                <a:latin typeface="Calibri" panose="020F0502020204030204" pitchFamily="34" charset="0"/>
                <a:ea typeface="Calibri" panose="020F0502020204030204" pitchFamily="34" charset="0"/>
                <a:cs typeface="Calibri" panose="020F0502020204030204" pitchFamily="34" charset="0"/>
              </a:rPr>
              <a:t> </a:t>
            </a:r>
            <a:r>
              <a:rPr lang="en-US" err="1">
                <a:latin typeface="Calibri" panose="020F0502020204030204" pitchFamily="34" charset="0"/>
                <a:ea typeface="Calibri" panose="020F0502020204030204" pitchFamily="34" charset="0"/>
                <a:cs typeface="Calibri" panose="020F0502020204030204" pitchFamily="34" charset="0"/>
              </a:rPr>
              <a:t>các</a:t>
            </a:r>
            <a:r>
              <a:rPr lang="en-US">
                <a:latin typeface="Calibri" panose="020F0502020204030204" pitchFamily="34" charset="0"/>
                <a:ea typeface="Calibri" panose="020F0502020204030204" pitchFamily="34" charset="0"/>
                <a:cs typeface="Calibri" panose="020F0502020204030204" pitchFamily="34" charset="0"/>
              </a:rPr>
              <a:t> </a:t>
            </a:r>
            <a:r>
              <a:rPr lang="en-US" err="1">
                <a:latin typeface="Calibri" panose="020F0502020204030204" pitchFamily="34" charset="0"/>
                <a:ea typeface="Calibri" panose="020F0502020204030204" pitchFamily="34" charset="0"/>
                <a:cs typeface="Calibri" panose="020F0502020204030204" pitchFamily="34" charset="0"/>
              </a:rPr>
              <a:t>công</a:t>
            </a:r>
            <a:r>
              <a:rPr lang="en-US">
                <a:latin typeface="Calibri" panose="020F0502020204030204" pitchFamily="34" charset="0"/>
                <a:ea typeface="Calibri" panose="020F0502020204030204" pitchFamily="34" charset="0"/>
                <a:cs typeface="Calibri" panose="020F0502020204030204" pitchFamily="34" charset="0"/>
              </a:rPr>
              <a:t> </a:t>
            </a:r>
            <a:r>
              <a:rPr lang="en-US" err="1">
                <a:latin typeface="Calibri" panose="020F0502020204030204" pitchFamily="34" charset="0"/>
                <a:ea typeface="Calibri" panose="020F0502020204030204" pitchFamily="34" charset="0"/>
                <a:cs typeface="Calibri" panose="020F0502020204030204" pitchFamily="34" charset="0"/>
              </a:rPr>
              <a:t>nghệ</a:t>
            </a:r>
            <a:r>
              <a:rPr lang="en-US">
                <a:latin typeface="Calibri" panose="020F0502020204030204" pitchFamily="34" charset="0"/>
                <a:ea typeface="Calibri" panose="020F0502020204030204" pitchFamily="34" charset="0"/>
                <a:cs typeface="Calibri" panose="020F0502020204030204" pitchFamily="34" charset="0"/>
              </a:rPr>
              <a:t> </a:t>
            </a:r>
            <a:r>
              <a:rPr lang="en-US" err="1">
                <a:latin typeface="Calibri" panose="020F0502020204030204" pitchFamily="34" charset="0"/>
                <a:ea typeface="Calibri" panose="020F0502020204030204" pitchFamily="34" charset="0"/>
                <a:cs typeface="Calibri" panose="020F0502020204030204" pitchFamily="34" charset="0"/>
              </a:rPr>
              <a:t>sử</a:t>
            </a:r>
            <a:r>
              <a:rPr lang="en-US">
                <a:latin typeface="Calibri" panose="020F0502020204030204" pitchFamily="34" charset="0"/>
                <a:ea typeface="Calibri" panose="020F0502020204030204" pitchFamily="34" charset="0"/>
                <a:cs typeface="Calibri" panose="020F0502020204030204" pitchFamily="34" charset="0"/>
              </a:rPr>
              <a:t> </a:t>
            </a:r>
            <a:r>
              <a:rPr lang="en-US" err="1">
                <a:latin typeface="Calibri" panose="020F0502020204030204" pitchFamily="34" charset="0"/>
                <a:ea typeface="Calibri" panose="020F0502020204030204" pitchFamily="34" charset="0"/>
                <a:cs typeface="Calibri" panose="020F0502020204030204" pitchFamily="34" charset="0"/>
              </a:rPr>
              <a:t>dụng</a:t>
            </a:r>
            <a:endParaRPr lang="en-US"/>
          </a:p>
        </p:txBody>
      </p:sp>
      <p:sp>
        <p:nvSpPr>
          <p:cNvPr id="3" name="Content Placeholder 2"/>
          <p:cNvSpPr>
            <a:spLocks noGrp="1"/>
          </p:cNvSpPr>
          <p:nvPr>
            <p:ph idx="1"/>
          </p:nvPr>
        </p:nvSpPr>
        <p:spPr/>
        <p:txBody>
          <a:bodyPr>
            <a:normAutofit lnSpcReduction="10000"/>
          </a:bodyPr>
          <a:lstStyle/>
          <a:p>
            <a:pPr marL="0" indent="0">
              <a:buNone/>
            </a:pPr>
            <a:r>
              <a:rPr lang="en-US"/>
              <a:t>G. HTML</a:t>
            </a:r>
          </a:p>
          <a:p>
            <a:pPr marL="0" indent="0">
              <a:buNone/>
            </a:pPr>
            <a:r>
              <a:rPr lang="en-US" i="1"/>
              <a:t>HTML </a:t>
            </a:r>
            <a:r>
              <a:rPr lang="en-US" i="1" err="1"/>
              <a:t>là</a:t>
            </a:r>
            <a:r>
              <a:rPr lang="en-US" i="1"/>
              <a:t> </a:t>
            </a:r>
            <a:r>
              <a:rPr lang="en-US" i="1" err="1"/>
              <a:t>một</a:t>
            </a:r>
            <a:r>
              <a:rPr lang="en-US" i="1"/>
              <a:t> </a:t>
            </a:r>
            <a:r>
              <a:rPr lang="en-US" i="1" err="1"/>
              <a:t>ngôn</a:t>
            </a:r>
            <a:r>
              <a:rPr lang="en-US" i="1"/>
              <a:t> </a:t>
            </a:r>
            <a:r>
              <a:rPr lang="en-US" i="1" err="1"/>
              <a:t>ngữ</a:t>
            </a:r>
            <a:r>
              <a:rPr lang="en-US" i="1"/>
              <a:t> </a:t>
            </a:r>
            <a:r>
              <a:rPr lang="en-US" i="1" err="1"/>
              <a:t>đánh</a:t>
            </a:r>
            <a:r>
              <a:rPr lang="en-US" i="1"/>
              <a:t> </a:t>
            </a:r>
            <a:r>
              <a:rPr lang="en-US" i="1" err="1"/>
              <a:t>dấu</a:t>
            </a:r>
            <a:r>
              <a:rPr lang="en-US" i="1"/>
              <a:t> </a:t>
            </a:r>
            <a:r>
              <a:rPr lang="en-US" i="1" err="1"/>
              <a:t>được</a:t>
            </a:r>
            <a:r>
              <a:rPr lang="en-US" i="1"/>
              <a:t> </a:t>
            </a:r>
            <a:r>
              <a:rPr lang="en-US" i="1" err="1"/>
              <a:t>sử</a:t>
            </a:r>
            <a:r>
              <a:rPr lang="en-US" i="1"/>
              <a:t> </a:t>
            </a:r>
            <a:r>
              <a:rPr lang="en-US" i="1" err="1"/>
              <a:t>dụng</a:t>
            </a:r>
            <a:r>
              <a:rPr lang="en-US" i="1"/>
              <a:t> </a:t>
            </a:r>
            <a:r>
              <a:rPr lang="en-US" i="1" err="1"/>
              <a:t>để</a:t>
            </a:r>
            <a:r>
              <a:rPr lang="en-US" i="1"/>
              <a:t> </a:t>
            </a:r>
            <a:r>
              <a:rPr lang="en-US" i="1" err="1"/>
              <a:t>tạo</a:t>
            </a:r>
            <a:r>
              <a:rPr lang="en-US" i="1"/>
              <a:t> </a:t>
            </a:r>
            <a:r>
              <a:rPr lang="en-US" i="1" err="1"/>
              <a:t>các</a:t>
            </a:r>
            <a:r>
              <a:rPr lang="en-US" i="1"/>
              <a:t> </a:t>
            </a:r>
            <a:r>
              <a:rPr lang="en-US" i="1" err="1"/>
              <a:t>trang</a:t>
            </a:r>
            <a:r>
              <a:rPr lang="en-US" i="1"/>
              <a:t> web. HTML </a:t>
            </a:r>
            <a:r>
              <a:rPr lang="en-US" i="1" err="1"/>
              <a:t>là</a:t>
            </a:r>
            <a:r>
              <a:rPr lang="en-US" i="1"/>
              <a:t> </a:t>
            </a:r>
            <a:r>
              <a:rPr lang="en-US" i="1" err="1"/>
              <a:t>viết</a:t>
            </a:r>
            <a:r>
              <a:rPr lang="en-US" i="1"/>
              <a:t> </a:t>
            </a:r>
            <a:r>
              <a:rPr lang="en-US" i="1" err="1"/>
              <a:t>tắt</a:t>
            </a:r>
            <a:r>
              <a:rPr lang="en-US" i="1"/>
              <a:t> </a:t>
            </a:r>
            <a:r>
              <a:rPr lang="en-US" i="1" err="1"/>
              <a:t>của</a:t>
            </a:r>
            <a:r>
              <a:rPr lang="en-US" i="1"/>
              <a:t> </a:t>
            </a:r>
            <a:r>
              <a:rPr lang="en-US" i="1" err="1"/>
              <a:t>HyperText</a:t>
            </a:r>
            <a:r>
              <a:rPr lang="en-US" i="1"/>
              <a:t> Markup Language </a:t>
            </a:r>
            <a:r>
              <a:rPr lang="en-US" i="1" err="1"/>
              <a:t>và</a:t>
            </a:r>
            <a:r>
              <a:rPr lang="en-US" i="1"/>
              <a:t> </a:t>
            </a:r>
            <a:r>
              <a:rPr lang="en-US" i="1" err="1"/>
              <a:t>nó</a:t>
            </a:r>
            <a:r>
              <a:rPr lang="en-US" i="1"/>
              <a:t> </a:t>
            </a:r>
            <a:r>
              <a:rPr lang="en-US" i="1" err="1"/>
              <a:t>cho</a:t>
            </a:r>
            <a:r>
              <a:rPr lang="en-US" i="1"/>
              <a:t> </a:t>
            </a:r>
            <a:r>
              <a:rPr lang="en-US" i="1" err="1"/>
              <a:t>phép</a:t>
            </a:r>
            <a:r>
              <a:rPr lang="en-US" i="1"/>
              <a:t> </a:t>
            </a:r>
            <a:r>
              <a:rPr lang="en-US" i="1" err="1"/>
              <a:t>bạn</a:t>
            </a:r>
            <a:r>
              <a:rPr lang="en-US" i="1"/>
              <a:t> </a:t>
            </a:r>
            <a:r>
              <a:rPr lang="en-US" i="1" err="1"/>
              <a:t>thêm</a:t>
            </a:r>
            <a:r>
              <a:rPr lang="en-US" i="1"/>
              <a:t> “</a:t>
            </a:r>
            <a:r>
              <a:rPr lang="en-US" i="1" err="1"/>
              <a:t>đánh</a:t>
            </a:r>
            <a:r>
              <a:rPr lang="en-US" i="1"/>
              <a:t> </a:t>
            </a:r>
            <a:r>
              <a:rPr lang="en-US" i="1" err="1"/>
              <a:t>dấu</a:t>
            </a:r>
            <a:r>
              <a:rPr lang="en-US" i="1"/>
              <a:t>” </a:t>
            </a:r>
            <a:r>
              <a:rPr lang="en-US" i="1" err="1"/>
              <a:t>vào</a:t>
            </a:r>
            <a:r>
              <a:rPr lang="en-US" i="1"/>
              <a:t> </a:t>
            </a:r>
            <a:r>
              <a:rPr lang="en-US" i="1" err="1"/>
              <a:t>văn</a:t>
            </a:r>
            <a:r>
              <a:rPr lang="en-US" i="1"/>
              <a:t> </a:t>
            </a:r>
            <a:r>
              <a:rPr lang="en-US" i="1" err="1"/>
              <a:t>bản</a:t>
            </a:r>
            <a:r>
              <a:rPr lang="en-US" i="1"/>
              <a:t> </a:t>
            </a:r>
            <a:r>
              <a:rPr lang="en-US" i="1" err="1"/>
              <a:t>của</a:t>
            </a:r>
            <a:r>
              <a:rPr lang="en-US" i="1"/>
              <a:t> </a:t>
            </a:r>
            <a:r>
              <a:rPr lang="en-US" i="1" err="1"/>
              <a:t>mình</a:t>
            </a:r>
            <a:r>
              <a:rPr lang="en-US" i="1"/>
              <a:t> </a:t>
            </a:r>
            <a:r>
              <a:rPr lang="en-US" i="1" err="1"/>
              <a:t>bằng</a:t>
            </a:r>
            <a:r>
              <a:rPr lang="en-US" i="1"/>
              <a:t> </a:t>
            </a:r>
            <a:r>
              <a:rPr lang="en-US" i="1" err="1"/>
              <a:t>tiếng</a:t>
            </a:r>
            <a:r>
              <a:rPr lang="en-US" i="1"/>
              <a:t> </a:t>
            </a:r>
            <a:r>
              <a:rPr lang="en-US" i="1" err="1"/>
              <a:t>Anh</a:t>
            </a:r>
            <a:r>
              <a:rPr lang="en-US" i="1"/>
              <a:t> </a:t>
            </a:r>
            <a:r>
              <a:rPr lang="en-US" i="1" err="1"/>
              <a:t>chuẩn</a:t>
            </a:r>
            <a:r>
              <a:rPr lang="en-US" i="1"/>
              <a:t>.</a:t>
            </a:r>
          </a:p>
          <a:p>
            <a:pPr marL="0" indent="0">
              <a:buNone/>
            </a:pPr>
            <a:r>
              <a:rPr lang="en-US" i="1" err="1"/>
              <a:t>Ưu</a:t>
            </a:r>
            <a:r>
              <a:rPr lang="en-US" i="1"/>
              <a:t> </a:t>
            </a:r>
            <a:r>
              <a:rPr lang="en-US" i="1" err="1"/>
              <a:t>điểm</a:t>
            </a:r>
            <a:r>
              <a:rPr lang="en-US" i="1"/>
              <a:t>:</a:t>
            </a:r>
          </a:p>
          <a:p>
            <a:pPr lvl="0"/>
            <a:r>
              <a:rPr lang="en-US" err="1"/>
              <a:t>Dễ</a:t>
            </a:r>
            <a:r>
              <a:rPr lang="en-US"/>
              <a:t> </a:t>
            </a:r>
            <a:r>
              <a:rPr lang="en-US" err="1"/>
              <a:t>sử</a:t>
            </a:r>
            <a:r>
              <a:rPr lang="en-US"/>
              <a:t> </a:t>
            </a:r>
            <a:r>
              <a:rPr lang="en-US" err="1"/>
              <a:t>dụng</a:t>
            </a:r>
            <a:r>
              <a:rPr lang="en-US"/>
              <a:t> </a:t>
            </a:r>
            <a:r>
              <a:rPr lang="en-US" err="1"/>
              <a:t>và</a:t>
            </a:r>
            <a:r>
              <a:rPr lang="en-US"/>
              <a:t> </a:t>
            </a:r>
            <a:r>
              <a:rPr lang="en-US" err="1"/>
              <a:t>có</a:t>
            </a:r>
            <a:r>
              <a:rPr lang="en-US"/>
              <a:t> </a:t>
            </a:r>
            <a:r>
              <a:rPr lang="en-US" err="1"/>
              <a:t>cú</a:t>
            </a:r>
            <a:r>
              <a:rPr lang="en-US"/>
              <a:t> </a:t>
            </a:r>
            <a:r>
              <a:rPr lang="en-US" err="1"/>
              <a:t>pháp</a:t>
            </a:r>
            <a:r>
              <a:rPr lang="en-US"/>
              <a:t> </a:t>
            </a:r>
            <a:r>
              <a:rPr lang="en-US" err="1"/>
              <a:t>linh</a:t>
            </a:r>
            <a:r>
              <a:rPr lang="en-US"/>
              <a:t> </a:t>
            </a:r>
            <a:r>
              <a:rPr lang="en-US" err="1"/>
              <a:t>hoạt</a:t>
            </a:r>
            <a:r>
              <a:rPr lang="en-US"/>
              <a:t>.</a:t>
            </a:r>
          </a:p>
          <a:p>
            <a:pPr lvl="0"/>
            <a:r>
              <a:rPr lang="en-US" err="1"/>
              <a:t>Được</a:t>
            </a:r>
            <a:r>
              <a:rPr lang="en-US"/>
              <a:t> </a:t>
            </a:r>
            <a:r>
              <a:rPr lang="en-US" err="1"/>
              <a:t>sử</a:t>
            </a:r>
            <a:r>
              <a:rPr lang="en-US"/>
              <a:t> </a:t>
            </a:r>
            <a:r>
              <a:rPr lang="en-US" err="1"/>
              <a:t>dụng</a:t>
            </a:r>
            <a:r>
              <a:rPr lang="en-US"/>
              <a:t> </a:t>
            </a:r>
            <a:r>
              <a:rPr lang="en-US" err="1"/>
              <a:t>rộng</a:t>
            </a:r>
            <a:r>
              <a:rPr lang="en-US"/>
              <a:t> </a:t>
            </a:r>
            <a:r>
              <a:rPr lang="en-US" err="1"/>
              <a:t>rãi</a:t>
            </a:r>
            <a:r>
              <a:rPr lang="en-US"/>
              <a:t>, </a:t>
            </a:r>
            <a:r>
              <a:rPr lang="en-US" err="1"/>
              <a:t>có</a:t>
            </a:r>
            <a:r>
              <a:rPr lang="en-US"/>
              <a:t> </a:t>
            </a:r>
            <a:r>
              <a:rPr lang="en-US" err="1"/>
              <a:t>mặt</a:t>
            </a:r>
            <a:r>
              <a:rPr lang="en-US"/>
              <a:t> </a:t>
            </a:r>
            <a:r>
              <a:rPr lang="en-US" err="1"/>
              <a:t>trên</a:t>
            </a:r>
            <a:r>
              <a:rPr lang="en-US"/>
              <a:t> </a:t>
            </a:r>
            <a:r>
              <a:rPr lang="en-US" err="1"/>
              <a:t>thực</a:t>
            </a:r>
            <a:r>
              <a:rPr lang="en-US"/>
              <a:t> </a:t>
            </a:r>
            <a:r>
              <a:rPr lang="en-US" err="1"/>
              <a:t>tế</a:t>
            </a:r>
            <a:r>
              <a:rPr lang="en-US"/>
              <a:t> </a:t>
            </a:r>
            <a:r>
              <a:rPr lang="en-US" err="1"/>
              <a:t>mọi</a:t>
            </a:r>
            <a:r>
              <a:rPr lang="en-US"/>
              <a:t> </a:t>
            </a:r>
            <a:r>
              <a:rPr lang="en-US" err="1"/>
              <a:t>trang</a:t>
            </a:r>
            <a:r>
              <a:rPr lang="en-US"/>
              <a:t> web. </a:t>
            </a:r>
            <a:r>
              <a:rPr lang="en-US" err="1"/>
              <a:t>Và</a:t>
            </a:r>
            <a:r>
              <a:rPr lang="en-US"/>
              <a:t> </a:t>
            </a:r>
            <a:r>
              <a:rPr lang="en-US" err="1"/>
              <a:t>được</a:t>
            </a:r>
            <a:r>
              <a:rPr lang="en-US"/>
              <a:t> </a:t>
            </a:r>
            <a:r>
              <a:rPr lang="en-US" err="1"/>
              <a:t>hỗ</a:t>
            </a:r>
            <a:r>
              <a:rPr lang="en-US"/>
              <a:t> </a:t>
            </a:r>
            <a:r>
              <a:rPr lang="en-US" err="1"/>
              <a:t>trợ</a:t>
            </a:r>
            <a:r>
              <a:rPr lang="en-US"/>
              <a:t> </a:t>
            </a:r>
            <a:r>
              <a:rPr lang="en-US" err="1"/>
              <a:t>bởi</a:t>
            </a:r>
            <a:r>
              <a:rPr lang="en-US"/>
              <a:t> </a:t>
            </a:r>
            <a:r>
              <a:rPr lang="en-US" err="1"/>
              <a:t>tất</a:t>
            </a:r>
            <a:r>
              <a:rPr lang="en-US"/>
              <a:t> </a:t>
            </a:r>
            <a:r>
              <a:rPr lang="en-US" err="1"/>
              <a:t>cả</a:t>
            </a:r>
            <a:r>
              <a:rPr lang="en-US"/>
              <a:t> </a:t>
            </a:r>
            <a:r>
              <a:rPr lang="en-US" err="1"/>
              <a:t>các</a:t>
            </a:r>
            <a:r>
              <a:rPr lang="en-US"/>
              <a:t> </a:t>
            </a:r>
            <a:r>
              <a:rPr lang="en-US" err="1"/>
              <a:t>trình</a:t>
            </a:r>
            <a:r>
              <a:rPr lang="en-US"/>
              <a:t> </a:t>
            </a:r>
            <a:r>
              <a:rPr lang="en-US" err="1"/>
              <a:t>duyệt</a:t>
            </a:r>
            <a:r>
              <a:rPr lang="en-US"/>
              <a:t>. </a:t>
            </a:r>
          </a:p>
          <a:p>
            <a:pPr lvl="0"/>
            <a:r>
              <a:rPr lang="en-US" err="1"/>
              <a:t>Tương</a:t>
            </a:r>
            <a:r>
              <a:rPr lang="en-US"/>
              <a:t> </a:t>
            </a:r>
            <a:r>
              <a:rPr lang="en-US" err="1"/>
              <a:t>tự</a:t>
            </a:r>
            <a:r>
              <a:rPr lang="en-US"/>
              <a:t> </a:t>
            </a:r>
            <a:r>
              <a:rPr lang="en-US" err="1"/>
              <a:t>như</a:t>
            </a:r>
            <a:r>
              <a:rPr lang="en-US"/>
              <a:t> </a:t>
            </a:r>
            <a:r>
              <a:rPr lang="en-US" err="1"/>
              <a:t>cú</a:t>
            </a:r>
            <a:r>
              <a:rPr lang="en-US"/>
              <a:t> </a:t>
            </a:r>
            <a:r>
              <a:rPr lang="en-US" err="1"/>
              <a:t>pháp</a:t>
            </a:r>
            <a:r>
              <a:rPr lang="en-US"/>
              <a:t> XML </a:t>
            </a:r>
          </a:p>
          <a:p>
            <a:pPr lvl="0"/>
            <a:r>
              <a:rPr lang="en-US" err="1"/>
              <a:t>Miễn</a:t>
            </a:r>
            <a:r>
              <a:rPr lang="en-US"/>
              <a:t> </a:t>
            </a:r>
            <a:r>
              <a:rPr lang="en-US" err="1"/>
              <a:t>phí</a:t>
            </a:r>
            <a:r>
              <a:rPr lang="en-US"/>
              <a:t> </a:t>
            </a:r>
            <a:r>
              <a:rPr lang="en-US" err="1"/>
              <a:t>vì</a:t>
            </a:r>
            <a:r>
              <a:rPr lang="en-US"/>
              <a:t> </a:t>
            </a:r>
            <a:r>
              <a:rPr lang="en-US" err="1"/>
              <a:t>không</a:t>
            </a:r>
            <a:r>
              <a:rPr lang="en-US"/>
              <a:t> </a:t>
            </a:r>
            <a:r>
              <a:rPr lang="en-US" err="1"/>
              <a:t>cần</a:t>
            </a:r>
            <a:r>
              <a:rPr lang="en-US"/>
              <a:t> </a:t>
            </a:r>
            <a:r>
              <a:rPr lang="en-US" err="1"/>
              <a:t>phần</a:t>
            </a:r>
            <a:r>
              <a:rPr lang="en-US"/>
              <a:t> </a:t>
            </a:r>
            <a:r>
              <a:rPr lang="en-US" err="1"/>
              <a:t>mềm</a:t>
            </a:r>
            <a:r>
              <a:rPr lang="en-US"/>
              <a:t> </a:t>
            </a:r>
            <a:r>
              <a:rPr lang="en-US" err="1"/>
              <a:t>Người</a:t>
            </a:r>
            <a:r>
              <a:rPr lang="en-US"/>
              <a:t> </a:t>
            </a:r>
            <a:r>
              <a:rPr lang="en-US" err="1"/>
              <a:t>mới</a:t>
            </a:r>
            <a:r>
              <a:rPr lang="en-US"/>
              <a:t> </a:t>
            </a:r>
            <a:r>
              <a:rPr lang="en-US" err="1"/>
              <a:t>bắt</a:t>
            </a:r>
            <a:r>
              <a:rPr lang="en-US"/>
              <a:t> </a:t>
            </a:r>
            <a:r>
              <a:rPr lang="en-US" err="1"/>
              <a:t>đầu</a:t>
            </a:r>
            <a:r>
              <a:rPr lang="en-US"/>
              <a:t> </a:t>
            </a:r>
            <a:r>
              <a:rPr lang="en-US" err="1"/>
              <a:t>sẽ</a:t>
            </a:r>
            <a:r>
              <a:rPr lang="en-US"/>
              <a:t> </a:t>
            </a:r>
            <a:r>
              <a:rPr lang="en-US" err="1"/>
              <a:t>thấy</a:t>
            </a:r>
            <a:r>
              <a:rPr lang="en-US"/>
              <a:t> </a:t>
            </a:r>
            <a:r>
              <a:rPr lang="en-US" err="1"/>
              <a:t>nó</a:t>
            </a:r>
            <a:r>
              <a:rPr lang="en-US"/>
              <a:t> </a:t>
            </a:r>
            <a:r>
              <a:rPr lang="en-US" err="1"/>
              <a:t>đơn</a:t>
            </a:r>
            <a:r>
              <a:rPr lang="en-US"/>
              <a:t> </a:t>
            </a:r>
            <a:r>
              <a:rPr lang="en-US" err="1"/>
              <a:t>giản</a:t>
            </a:r>
            <a:r>
              <a:rPr lang="en-US"/>
              <a:t> </a:t>
            </a:r>
            <a:r>
              <a:rPr lang="en-US" err="1"/>
              <a:t>để</a:t>
            </a:r>
            <a:r>
              <a:rPr lang="en-US"/>
              <a:t> </a:t>
            </a:r>
            <a:r>
              <a:rPr lang="en-US" err="1"/>
              <a:t>học</a:t>
            </a:r>
            <a:r>
              <a:rPr lang="en-US"/>
              <a:t> </a:t>
            </a:r>
            <a:r>
              <a:rPr lang="en-US" err="1"/>
              <a:t>và</a:t>
            </a:r>
            <a:r>
              <a:rPr lang="en-US"/>
              <a:t> </a:t>
            </a:r>
            <a:r>
              <a:rPr lang="en-US" err="1"/>
              <a:t>viết</a:t>
            </a:r>
            <a:r>
              <a:rPr lang="en-US"/>
              <a:t> </a:t>
            </a:r>
            <a:r>
              <a:rPr lang="en-US" err="1"/>
              <a:t>mã</a:t>
            </a:r>
            <a:r>
              <a:rPr lang="en-US"/>
              <a:t>. </a:t>
            </a:r>
          </a:p>
          <a:p>
            <a:pPr marL="0" indent="0">
              <a:buNone/>
            </a:pPr>
            <a:endParaRPr lang="en-US"/>
          </a:p>
        </p:txBody>
      </p:sp>
    </p:spTree>
    <p:extLst>
      <p:ext uri="{BB962C8B-B14F-4D97-AF65-F5344CB8AC3E}">
        <p14:creationId xmlns:p14="http://schemas.microsoft.com/office/powerpoint/2010/main" val="3928531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Calibri" panose="020F0502020204030204" pitchFamily="34" charset="0"/>
                <a:ea typeface="Calibri" panose="020F0502020204030204" pitchFamily="34" charset="0"/>
                <a:cs typeface="Calibri" panose="020F0502020204030204" pitchFamily="34" charset="0"/>
              </a:rPr>
              <a:t>III.3. </a:t>
            </a:r>
            <a:r>
              <a:rPr lang="en-US" err="1">
                <a:latin typeface="Calibri" panose="020F0502020204030204" pitchFamily="34" charset="0"/>
                <a:ea typeface="Calibri" panose="020F0502020204030204" pitchFamily="34" charset="0"/>
                <a:cs typeface="Calibri" panose="020F0502020204030204" pitchFamily="34" charset="0"/>
              </a:rPr>
              <a:t>Giới</a:t>
            </a:r>
            <a:r>
              <a:rPr lang="en-US">
                <a:latin typeface="Calibri" panose="020F0502020204030204" pitchFamily="34" charset="0"/>
                <a:ea typeface="Calibri" panose="020F0502020204030204" pitchFamily="34" charset="0"/>
                <a:cs typeface="Calibri" panose="020F0502020204030204" pitchFamily="34" charset="0"/>
              </a:rPr>
              <a:t> </a:t>
            </a:r>
            <a:r>
              <a:rPr lang="en-US" err="1">
                <a:latin typeface="Calibri" panose="020F0502020204030204" pitchFamily="34" charset="0"/>
                <a:ea typeface="Calibri" panose="020F0502020204030204" pitchFamily="34" charset="0"/>
                <a:cs typeface="Calibri" panose="020F0502020204030204" pitchFamily="34" charset="0"/>
              </a:rPr>
              <a:t>thiệu</a:t>
            </a:r>
            <a:r>
              <a:rPr lang="en-US">
                <a:latin typeface="Calibri" panose="020F0502020204030204" pitchFamily="34" charset="0"/>
                <a:ea typeface="Calibri" panose="020F0502020204030204" pitchFamily="34" charset="0"/>
                <a:cs typeface="Calibri" panose="020F0502020204030204" pitchFamily="34" charset="0"/>
              </a:rPr>
              <a:t> </a:t>
            </a:r>
            <a:r>
              <a:rPr lang="en-US" err="1">
                <a:latin typeface="Calibri" panose="020F0502020204030204" pitchFamily="34" charset="0"/>
                <a:ea typeface="Calibri" panose="020F0502020204030204" pitchFamily="34" charset="0"/>
                <a:cs typeface="Calibri" panose="020F0502020204030204" pitchFamily="34" charset="0"/>
              </a:rPr>
              <a:t>các</a:t>
            </a:r>
            <a:r>
              <a:rPr lang="en-US">
                <a:latin typeface="Calibri" panose="020F0502020204030204" pitchFamily="34" charset="0"/>
                <a:ea typeface="Calibri" panose="020F0502020204030204" pitchFamily="34" charset="0"/>
                <a:cs typeface="Calibri" panose="020F0502020204030204" pitchFamily="34" charset="0"/>
              </a:rPr>
              <a:t> </a:t>
            </a:r>
            <a:r>
              <a:rPr lang="en-US" err="1">
                <a:latin typeface="Calibri" panose="020F0502020204030204" pitchFamily="34" charset="0"/>
                <a:ea typeface="Calibri" panose="020F0502020204030204" pitchFamily="34" charset="0"/>
                <a:cs typeface="Calibri" panose="020F0502020204030204" pitchFamily="34" charset="0"/>
              </a:rPr>
              <a:t>công</a:t>
            </a:r>
            <a:r>
              <a:rPr lang="en-US">
                <a:latin typeface="Calibri" panose="020F0502020204030204" pitchFamily="34" charset="0"/>
                <a:ea typeface="Calibri" panose="020F0502020204030204" pitchFamily="34" charset="0"/>
                <a:cs typeface="Calibri" panose="020F0502020204030204" pitchFamily="34" charset="0"/>
              </a:rPr>
              <a:t> </a:t>
            </a:r>
            <a:r>
              <a:rPr lang="en-US" err="1">
                <a:latin typeface="Calibri" panose="020F0502020204030204" pitchFamily="34" charset="0"/>
                <a:ea typeface="Calibri" panose="020F0502020204030204" pitchFamily="34" charset="0"/>
                <a:cs typeface="Calibri" panose="020F0502020204030204" pitchFamily="34" charset="0"/>
              </a:rPr>
              <a:t>nghệ</a:t>
            </a:r>
            <a:r>
              <a:rPr lang="en-US">
                <a:latin typeface="Calibri" panose="020F0502020204030204" pitchFamily="34" charset="0"/>
                <a:ea typeface="Calibri" panose="020F0502020204030204" pitchFamily="34" charset="0"/>
                <a:cs typeface="Calibri" panose="020F0502020204030204" pitchFamily="34" charset="0"/>
              </a:rPr>
              <a:t> </a:t>
            </a:r>
            <a:r>
              <a:rPr lang="en-US" err="1">
                <a:latin typeface="Calibri" panose="020F0502020204030204" pitchFamily="34" charset="0"/>
                <a:ea typeface="Calibri" panose="020F0502020204030204" pitchFamily="34" charset="0"/>
                <a:cs typeface="Calibri" panose="020F0502020204030204" pitchFamily="34" charset="0"/>
              </a:rPr>
              <a:t>sử</a:t>
            </a:r>
            <a:r>
              <a:rPr lang="en-US">
                <a:latin typeface="Calibri" panose="020F0502020204030204" pitchFamily="34" charset="0"/>
                <a:ea typeface="Calibri" panose="020F0502020204030204" pitchFamily="34" charset="0"/>
                <a:cs typeface="Calibri" panose="020F0502020204030204" pitchFamily="34" charset="0"/>
              </a:rPr>
              <a:t> </a:t>
            </a:r>
            <a:r>
              <a:rPr lang="en-US" err="1">
                <a:latin typeface="Calibri" panose="020F0502020204030204" pitchFamily="34" charset="0"/>
                <a:ea typeface="Calibri" panose="020F0502020204030204" pitchFamily="34" charset="0"/>
                <a:cs typeface="Calibri" panose="020F0502020204030204" pitchFamily="34" charset="0"/>
              </a:rPr>
              <a:t>dụng</a:t>
            </a:r>
            <a:endParaRPr lang="en-US"/>
          </a:p>
        </p:txBody>
      </p:sp>
      <p:sp>
        <p:nvSpPr>
          <p:cNvPr id="3" name="Content Placeholder 2"/>
          <p:cNvSpPr>
            <a:spLocks noGrp="1"/>
          </p:cNvSpPr>
          <p:nvPr>
            <p:ph idx="1"/>
          </p:nvPr>
        </p:nvSpPr>
        <p:spPr/>
        <p:txBody>
          <a:bodyPr>
            <a:normAutofit lnSpcReduction="10000"/>
          </a:bodyPr>
          <a:lstStyle/>
          <a:p>
            <a:pPr marL="0" indent="0">
              <a:buNone/>
            </a:pPr>
            <a:r>
              <a:rPr lang="en-US"/>
              <a:t>H. CSS</a:t>
            </a:r>
          </a:p>
          <a:p>
            <a:pPr marL="0" indent="0">
              <a:buNone/>
            </a:pPr>
            <a:r>
              <a:rPr lang="en-US" i="1"/>
              <a:t>CSS </a:t>
            </a:r>
            <a:r>
              <a:rPr lang="en-US" i="1" err="1"/>
              <a:t>là</a:t>
            </a:r>
            <a:r>
              <a:rPr lang="en-US" i="1"/>
              <a:t> </a:t>
            </a:r>
            <a:r>
              <a:rPr lang="en-US" i="1" err="1"/>
              <a:t>viết</a:t>
            </a:r>
            <a:r>
              <a:rPr lang="en-US" i="1"/>
              <a:t> </a:t>
            </a:r>
            <a:r>
              <a:rPr lang="en-US" i="1" err="1"/>
              <a:t>tắt</a:t>
            </a:r>
            <a:r>
              <a:rPr lang="en-US" i="1"/>
              <a:t> </a:t>
            </a:r>
            <a:r>
              <a:rPr lang="en-US" i="1" err="1"/>
              <a:t>của</a:t>
            </a:r>
            <a:r>
              <a:rPr lang="en-US" i="1"/>
              <a:t> Cascading Style Sheets. </a:t>
            </a:r>
            <a:r>
              <a:rPr lang="en-US" i="1" err="1"/>
              <a:t>Và</a:t>
            </a:r>
            <a:r>
              <a:rPr lang="en-US" i="1"/>
              <a:t> </a:t>
            </a:r>
            <a:r>
              <a:rPr lang="en-US" i="1" err="1"/>
              <a:t>nó</a:t>
            </a:r>
            <a:r>
              <a:rPr lang="en-US" i="1"/>
              <a:t> </a:t>
            </a:r>
            <a:r>
              <a:rPr lang="en-US" i="1" err="1"/>
              <a:t>cho</a:t>
            </a:r>
            <a:r>
              <a:rPr lang="en-US" i="1"/>
              <a:t> </a:t>
            </a:r>
            <a:r>
              <a:rPr lang="en-US" i="1" err="1"/>
              <a:t>phép</a:t>
            </a:r>
            <a:r>
              <a:rPr lang="en-US" i="1"/>
              <a:t> </a:t>
            </a:r>
            <a:r>
              <a:rPr lang="en-US" i="1" err="1"/>
              <a:t>bạn</a:t>
            </a:r>
            <a:r>
              <a:rPr lang="en-US" i="1"/>
              <a:t> </a:t>
            </a:r>
            <a:r>
              <a:rPr lang="en-US" i="1" err="1"/>
              <a:t>thiết</a:t>
            </a:r>
            <a:r>
              <a:rPr lang="en-US" i="1"/>
              <a:t> </a:t>
            </a:r>
            <a:r>
              <a:rPr lang="en-US" i="1" err="1"/>
              <a:t>lập</a:t>
            </a:r>
            <a:r>
              <a:rPr lang="en-US" i="1"/>
              <a:t> </a:t>
            </a:r>
            <a:r>
              <a:rPr lang="en-US" i="1" err="1"/>
              <a:t>các</a:t>
            </a:r>
            <a:r>
              <a:rPr lang="en-US" i="1"/>
              <a:t> </a:t>
            </a:r>
            <a:r>
              <a:rPr lang="en-US" i="1" err="1"/>
              <a:t>quy</a:t>
            </a:r>
            <a:r>
              <a:rPr lang="en-US" i="1"/>
              <a:t> </a:t>
            </a:r>
            <a:r>
              <a:rPr lang="en-US" i="1" err="1"/>
              <a:t>tắc</a:t>
            </a:r>
            <a:r>
              <a:rPr lang="en-US" i="1"/>
              <a:t> </a:t>
            </a:r>
            <a:r>
              <a:rPr lang="en-US" i="1" err="1"/>
              <a:t>chỉ</a:t>
            </a:r>
            <a:r>
              <a:rPr lang="en-US" i="1"/>
              <a:t> </a:t>
            </a:r>
            <a:r>
              <a:rPr lang="en-US" i="1" err="1"/>
              <a:t>định</a:t>
            </a:r>
            <a:r>
              <a:rPr lang="en-US" i="1"/>
              <a:t> </a:t>
            </a:r>
            <a:r>
              <a:rPr lang="en-US" i="1" err="1"/>
              <a:t>cách</a:t>
            </a:r>
            <a:r>
              <a:rPr lang="en-US" i="1"/>
              <a:t> </a:t>
            </a:r>
            <a:r>
              <a:rPr lang="en-US" i="1" err="1"/>
              <a:t>các</a:t>
            </a:r>
            <a:r>
              <a:rPr lang="en-US" i="1"/>
              <a:t> </a:t>
            </a:r>
            <a:r>
              <a:rPr lang="en-US" i="1" err="1"/>
              <a:t>thành</a:t>
            </a:r>
            <a:r>
              <a:rPr lang="en-US" i="1"/>
              <a:t> </a:t>
            </a:r>
            <a:r>
              <a:rPr lang="en-US" i="1" err="1"/>
              <a:t>phần</a:t>
            </a:r>
            <a:r>
              <a:rPr lang="en-US" i="1"/>
              <a:t> HTML </a:t>
            </a:r>
            <a:r>
              <a:rPr lang="en-US" i="1" err="1"/>
              <a:t>được</a:t>
            </a:r>
            <a:r>
              <a:rPr lang="en-US" i="1"/>
              <a:t> </a:t>
            </a:r>
            <a:r>
              <a:rPr lang="en-US" i="1" err="1"/>
              <a:t>hiển</a:t>
            </a:r>
            <a:r>
              <a:rPr lang="en-US" i="1"/>
              <a:t> </a:t>
            </a:r>
            <a:r>
              <a:rPr lang="en-US" i="1" err="1"/>
              <a:t>thị</a:t>
            </a:r>
            <a:r>
              <a:rPr lang="en-US" i="1"/>
              <a:t> </a:t>
            </a:r>
            <a:r>
              <a:rPr lang="en-US" i="1" err="1"/>
              <a:t>trên</a:t>
            </a:r>
            <a:r>
              <a:rPr lang="en-US" i="1"/>
              <a:t> </a:t>
            </a:r>
            <a:r>
              <a:rPr lang="en-US" i="1" err="1"/>
              <a:t>màn</a:t>
            </a:r>
            <a:r>
              <a:rPr lang="en-US" i="1"/>
              <a:t> </a:t>
            </a:r>
            <a:r>
              <a:rPr lang="en-US" i="1" err="1"/>
              <a:t>hình</a:t>
            </a:r>
            <a:r>
              <a:rPr lang="en-US" i="1"/>
              <a:t>. </a:t>
            </a:r>
            <a:r>
              <a:rPr lang="en-US" i="1" err="1"/>
              <a:t>Nó</a:t>
            </a:r>
            <a:r>
              <a:rPr lang="en-US" i="1"/>
              <a:t> </a:t>
            </a:r>
            <a:r>
              <a:rPr lang="en-US" i="1" err="1"/>
              <a:t>là</a:t>
            </a:r>
            <a:r>
              <a:rPr lang="en-US" i="1"/>
              <a:t> </a:t>
            </a:r>
            <a:r>
              <a:rPr lang="en-US" i="1" err="1"/>
              <a:t>một</a:t>
            </a:r>
            <a:r>
              <a:rPr lang="en-US" i="1"/>
              <a:t> </a:t>
            </a:r>
            <a:r>
              <a:rPr lang="en-US" i="1" err="1"/>
              <a:t>bổ</a:t>
            </a:r>
            <a:r>
              <a:rPr lang="en-US" i="1"/>
              <a:t> sung </a:t>
            </a:r>
            <a:r>
              <a:rPr lang="en-US" i="1" err="1"/>
              <a:t>cho</a:t>
            </a:r>
            <a:r>
              <a:rPr lang="en-US" i="1"/>
              <a:t> HTML </a:t>
            </a:r>
            <a:r>
              <a:rPr lang="en-US" i="1" err="1"/>
              <a:t>thuần</a:t>
            </a:r>
            <a:r>
              <a:rPr lang="en-US" i="1"/>
              <a:t> </a:t>
            </a:r>
            <a:r>
              <a:rPr lang="en-US" i="1" err="1"/>
              <a:t>túy</a:t>
            </a:r>
            <a:r>
              <a:rPr lang="en-US" i="1"/>
              <a:t> </a:t>
            </a:r>
            <a:r>
              <a:rPr lang="en-US" i="1" err="1"/>
              <a:t>cho</a:t>
            </a:r>
            <a:r>
              <a:rPr lang="en-US" i="1"/>
              <a:t> </a:t>
            </a:r>
            <a:r>
              <a:rPr lang="en-US" i="1" err="1"/>
              <a:t>phép</a:t>
            </a:r>
            <a:r>
              <a:rPr lang="en-US" i="1"/>
              <a:t> </a:t>
            </a:r>
            <a:r>
              <a:rPr lang="en-US" i="1" err="1"/>
              <a:t>bạn</a:t>
            </a:r>
            <a:r>
              <a:rPr lang="en-US" i="1"/>
              <a:t> </a:t>
            </a:r>
            <a:r>
              <a:rPr lang="en-US" i="1" err="1"/>
              <a:t>tạo</a:t>
            </a:r>
            <a:r>
              <a:rPr lang="en-US" i="1"/>
              <a:t> </a:t>
            </a:r>
            <a:r>
              <a:rPr lang="en-US" i="1" err="1"/>
              <a:t>kiểu</a:t>
            </a:r>
            <a:r>
              <a:rPr lang="en-US" i="1"/>
              <a:t> </a:t>
            </a:r>
            <a:r>
              <a:rPr lang="en-US" i="1" err="1"/>
              <a:t>cho</a:t>
            </a:r>
            <a:r>
              <a:rPr lang="en-US" i="1"/>
              <a:t> </a:t>
            </a:r>
            <a:r>
              <a:rPr lang="en-US" i="1" err="1"/>
              <a:t>các</a:t>
            </a:r>
            <a:r>
              <a:rPr lang="en-US" i="1"/>
              <a:t> </a:t>
            </a:r>
            <a:r>
              <a:rPr lang="en-US" i="1" err="1"/>
              <a:t>trang</a:t>
            </a:r>
            <a:r>
              <a:rPr lang="en-US" i="1"/>
              <a:t> web </a:t>
            </a:r>
            <a:r>
              <a:rPr lang="en-US" i="1" err="1"/>
              <a:t>của</a:t>
            </a:r>
            <a:r>
              <a:rPr lang="en-US" i="1"/>
              <a:t> </a:t>
            </a:r>
            <a:r>
              <a:rPr lang="en-US" i="1" err="1"/>
              <a:t>mình</a:t>
            </a:r>
            <a:r>
              <a:rPr lang="en-US" i="1"/>
              <a:t>. </a:t>
            </a:r>
          </a:p>
          <a:p>
            <a:pPr marL="0" indent="0">
              <a:buNone/>
            </a:pPr>
            <a:r>
              <a:rPr lang="en-US" i="1" err="1"/>
              <a:t>Ưu</a:t>
            </a:r>
            <a:r>
              <a:rPr lang="en-US" i="1"/>
              <a:t> </a:t>
            </a:r>
            <a:r>
              <a:rPr lang="en-US" i="1" err="1"/>
              <a:t>điểm</a:t>
            </a:r>
            <a:r>
              <a:rPr lang="en-US" i="1"/>
              <a:t>: </a:t>
            </a:r>
          </a:p>
          <a:p>
            <a:pPr lvl="0"/>
            <a:r>
              <a:rPr lang="en-US"/>
              <a:t>CSS </a:t>
            </a:r>
            <a:r>
              <a:rPr lang="en-US" err="1"/>
              <a:t>tiết</a:t>
            </a:r>
            <a:r>
              <a:rPr lang="en-US"/>
              <a:t> </a:t>
            </a:r>
            <a:r>
              <a:rPr lang="en-US" err="1"/>
              <a:t>kiệm</a:t>
            </a:r>
            <a:r>
              <a:rPr lang="en-US"/>
              <a:t> </a:t>
            </a:r>
            <a:r>
              <a:rPr lang="en-US" err="1"/>
              <a:t>thời</a:t>
            </a:r>
            <a:r>
              <a:rPr lang="en-US"/>
              <a:t> </a:t>
            </a:r>
            <a:r>
              <a:rPr lang="en-US" err="1"/>
              <a:t>gian</a:t>
            </a:r>
            <a:r>
              <a:rPr lang="en-US"/>
              <a:t> </a:t>
            </a:r>
            <a:r>
              <a:rPr lang="en-US" err="1"/>
              <a:t>của</a:t>
            </a:r>
            <a:r>
              <a:rPr lang="en-US"/>
              <a:t> </a:t>
            </a:r>
            <a:r>
              <a:rPr lang="en-US" err="1"/>
              <a:t>bạn</a:t>
            </a:r>
            <a:r>
              <a:rPr lang="en-US"/>
              <a:t> </a:t>
            </a:r>
            <a:r>
              <a:rPr lang="en-US" err="1"/>
              <a:t>bằng</a:t>
            </a:r>
            <a:r>
              <a:rPr lang="en-US"/>
              <a:t> </a:t>
            </a:r>
            <a:r>
              <a:rPr lang="en-US" err="1"/>
              <a:t>cách</a:t>
            </a:r>
            <a:r>
              <a:rPr lang="en-US"/>
              <a:t> </a:t>
            </a:r>
            <a:r>
              <a:rPr lang="en-US" err="1"/>
              <a:t>cho</a:t>
            </a:r>
            <a:r>
              <a:rPr lang="en-US"/>
              <a:t> </a:t>
            </a:r>
            <a:r>
              <a:rPr lang="en-US" err="1"/>
              <a:t>phép</a:t>
            </a:r>
            <a:r>
              <a:rPr lang="en-US"/>
              <a:t> </a:t>
            </a:r>
            <a:r>
              <a:rPr lang="en-US" err="1"/>
              <a:t>bạn</a:t>
            </a:r>
            <a:r>
              <a:rPr lang="en-US"/>
              <a:t> </a:t>
            </a:r>
            <a:r>
              <a:rPr lang="en-US" err="1"/>
              <a:t>viết</a:t>
            </a:r>
            <a:r>
              <a:rPr lang="en-US"/>
              <a:t> CSS </a:t>
            </a:r>
            <a:r>
              <a:rPr lang="en-US" err="1"/>
              <a:t>một</a:t>
            </a:r>
            <a:r>
              <a:rPr lang="en-US"/>
              <a:t> </a:t>
            </a:r>
            <a:r>
              <a:rPr lang="en-US" err="1"/>
              <a:t>lần</a:t>
            </a:r>
            <a:r>
              <a:rPr lang="en-US"/>
              <a:t> </a:t>
            </a:r>
            <a:r>
              <a:rPr lang="en-US" err="1"/>
              <a:t>và</a:t>
            </a:r>
            <a:r>
              <a:rPr lang="en-US"/>
              <a:t> </a:t>
            </a:r>
            <a:r>
              <a:rPr lang="en-US" err="1"/>
              <a:t>sử</a:t>
            </a:r>
            <a:r>
              <a:rPr lang="en-US"/>
              <a:t> </a:t>
            </a:r>
            <a:r>
              <a:rPr lang="en-US" err="1"/>
              <a:t>dụng</a:t>
            </a:r>
            <a:r>
              <a:rPr lang="en-US"/>
              <a:t> </a:t>
            </a:r>
            <a:r>
              <a:rPr lang="en-US" err="1"/>
              <a:t>lại</a:t>
            </a:r>
            <a:r>
              <a:rPr lang="en-US"/>
              <a:t> </a:t>
            </a:r>
            <a:r>
              <a:rPr lang="en-US" err="1"/>
              <a:t>trên</a:t>
            </a:r>
            <a:r>
              <a:rPr lang="en-US"/>
              <a:t> </a:t>
            </a:r>
            <a:r>
              <a:rPr lang="en-US" err="1"/>
              <a:t>nhiều</a:t>
            </a:r>
            <a:r>
              <a:rPr lang="en-US"/>
              <a:t> </a:t>
            </a:r>
            <a:r>
              <a:rPr lang="en-US" err="1"/>
              <a:t>trang</a:t>
            </a:r>
            <a:r>
              <a:rPr lang="en-US"/>
              <a:t>.</a:t>
            </a:r>
          </a:p>
          <a:p>
            <a:pPr lvl="0"/>
            <a:r>
              <a:rPr lang="en-US" err="1"/>
              <a:t>Mất</a:t>
            </a:r>
            <a:r>
              <a:rPr lang="en-US"/>
              <a:t> </a:t>
            </a:r>
            <a:r>
              <a:rPr lang="en-US" err="1"/>
              <a:t>ít</a:t>
            </a:r>
            <a:r>
              <a:rPr lang="en-US"/>
              <a:t> </a:t>
            </a:r>
            <a:r>
              <a:rPr lang="en-US" err="1"/>
              <a:t>thời</a:t>
            </a:r>
            <a:r>
              <a:rPr lang="en-US"/>
              <a:t> </a:t>
            </a:r>
            <a:r>
              <a:rPr lang="en-US" err="1"/>
              <a:t>gian</a:t>
            </a:r>
            <a:r>
              <a:rPr lang="en-US"/>
              <a:t> </a:t>
            </a:r>
            <a:r>
              <a:rPr lang="en-US" err="1"/>
              <a:t>hơn</a:t>
            </a:r>
            <a:r>
              <a:rPr lang="en-US"/>
              <a:t> </a:t>
            </a:r>
            <a:r>
              <a:rPr lang="en-US" err="1"/>
              <a:t>để</a:t>
            </a:r>
            <a:r>
              <a:rPr lang="en-US"/>
              <a:t> </a:t>
            </a:r>
            <a:r>
              <a:rPr lang="en-US" err="1"/>
              <a:t>tải</a:t>
            </a:r>
            <a:r>
              <a:rPr lang="en-US"/>
              <a:t> </a:t>
            </a:r>
            <a:r>
              <a:rPr lang="en-US" err="1"/>
              <a:t>vì</a:t>
            </a:r>
            <a:r>
              <a:rPr lang="en-US"/>
              <a:t> </a:t>
            </a:r>
            <a:r>
              <a:rPr lang="en-US" err="1"/>
              <a:t>chúng</a:t>
            </a:r>
            <a:r>
              <a:rPr lang="en-US"/>
              <a:t> </a:t>
            </a:r>
            <a:r>
              <a:rPr lang="en-US" err="1"/>
              <a:t>có</a:t>
            </a:r>
            <a:r>
              <a:rPr lang="en-US"/>
              <a:t> </a:t>
            </a:r>
            <a:r>
              <a:rPr lang="en-US" err="1"/>
              <a:t>ít</a:t>
            </a:r>
            <a:r>
              <a:rPr lang="en-US"/>
              <a:t> </a:t>
            </a:r>
            <a:r>
              <a:rPr lang="en-US" err="1"/>
              <a:t>mã</a:t>
            </a:r>
            <a:r>
              <a:rPr lang="en-US"/>
              <a:t> </a:t>
            </a:r>
            <a:r>
              <a:rPr lang="en-US" err="1"/>
              <a:t>hơn</a:t>
            </a:r>
            <a:r>
              <a:rPr lang="en-US"/>
              <a:t> </a:t>
            </a:r>
            <a:r>
              <a:rPr lang="en-US" err="1"/>
              <a:t>trên</a:t>
            </a:r>
            <a:r>
              <a:rPr lang="en-US"/>
              <a:t> </a:t>
            </a:r>
            <a:r>
              <a:rPr lang="en-US" err="1"/>
              <a:t>trang</a:t>
            </a:r>
            <a:r>
              <a:rPr lang="en-US"/>
              <a:t>.</a:t>
            </a:r>
          </a:p>
          <a:p>
            <a:pPr lvl="0"/>
            <a:r>
              <a:rPr lang="en-US"/>
              <a:t>CSS </a:t>
            </a:r>
            <a:r>
              <a:rPr lang="en-US" err="1"/>
              <a:t>có</a:t>
            </a:r>
            <a:r>
              <a:rPr lang="en-US"/>
              <a:t> </a:t>
            </a:r>
            <a:r>
              <a:rPr lang="en-US" err="1"/>
              <a:t>nhiều</a:t>
            </a:r>
            <a:r>
              <a:rPr lang="en-US"/>
              <a:t> </a:t>
            </a:r>
            <a:r>
              <a:rPr lang="en-US" err="1"/>
              <a:t>đặc</a:t>
            </a:r>
            <a:r>
              <a:rPr lang="en-US"/>
              <a:t> </a:t>
            </a:r>
            <a:r>
              <a:rPr lang="en-US" err="1"/>
              <a:t>điểm</a:t>
            </a:r>
            <a:r>
              <a:rPr lang="en-US"/>
              <a:t> </a:t>
            </a:r>
            <a:r>
              <a:rPr lang="en-US" err="1"/>
              <a:t>hơn</a:t>
            </a:r>
            <a:r>
              <a:rPr lang="en-US"/>
              <a:t> </a:t>
            </a:r>
            <a:r>
              <a:rPr lang="en-US" err="1"/>
              <a:t>và</a:t>
            </a:r>
            <a:r>
              <a:rPr lang="en-US"/>
              <a:t> </a:t>
            </a:r>
            <a:r>
              <a:rPr lang="en-US" err="1"/>
              <a:t>tạo</a:t>
            </a:r>
            <a:r>
              <a:rPr lang="en-US"/>
              <a:t> </a:t>
            </a:r>
            <a:r>
              <a:rPr lang="en-US" err="1"/>
              <a:t>kiểu</a:t>
            </a:r>
            <a:r>
              <a:rPr lang="en-US"/>
              <a:t> </a:t>
            </a:r>
            <a:r>
              <a:rPr lang="en-US" err="1"/>
              <a:t>tốt</a:t>
            </a:r>
            <a:r>
              <a:rPr lang="en-US"/>
              <a:t> </a:t>
            </a:r>
            <a:r>
              <a:rPr lang="en-US" err="1"/>
              <a:t>hơn</a:t>
            </a:r>
            <a:r>
              <a:rPr lang="en-US"/>
              <a:t> HTML.</a:t>
            </a:r>
          </a:p>
          <a:p>
            <a:pPr lvl="0"/>
            <a:r>
              <a:rPr lang="en-US" err="1"/>
              <a:t>Khả</a:t>
            </a:r>
            <a:r>
              <a:rPr lang="en-US"/>
              <a:t> </a:t>
            </a:r>
            <a:r>
              <a:rPr lang="en-US" err="1"/>
              <a:t>năng</a:t>
            </a:r>
            <a:r>
              <a:rPr lang="en-US"/>
              <a:t> </a:t>
            </a:r>
            <a:r>
              <a:rPr lang="en-US" err="1"/>
              <a:t>tương</a:t>
            </a:r>
            <a:r>
              <a:rPr lang="en-US"/>
              <a:t> </a:t>
            </a:r>
            <a:r>
              <a:rPr lang="en-US" err="1"/>
              <a:t>thích</a:t>
            </a:r>
            <a:r>
              <a:rPr lang="en-US"/>
              <a:t> </a:t>
            </a:r>
            <a:r>
              <a:rPr lang="en-US" err="1"/>
              <a:t>nhiều</a:t>
            </a:r>
            <a:r>
              <a:rPr lang="en-US"/>
              <a:t> </a:t>
            </a:r>
            <a:r>
              <a:rPr lang="en-US" err="1"/>
              <a:t>thiết</a:t>
            </a:r>
            <a:r>
              <a:rPr lang="en-US"/>
              <a:t> </a:t>
            </a:r>
            <a:r>
              <a:rPr lang="en-US" err="1"/>
              <a:t>bị</a:t>
            </a:r>
            <a:r>
              <a:rPr lang="en-US"/>
              <a:t>.</a:t>
            </a:r>
          </a:p>
          <a:p>
            <a:pPr marL="0" indent="0">
              <a:buNone/>
            </a:pPr>
            <a:endParaRPr lang="en-US"/>
          </a:p>
        </p:txBody>
      </p:sp>
    </p:spTree>
    <p:extLst>
      <p:ext uri="{BB962C8B-B14F-4D97-AF65-F5344CB8AC3E}">
        <p14:creationId xmlns:p14="http://schemas.microsoft.com/office/powerpoint/2010/main" val="9183237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0650" y="1718553"/>
            <a:ext cx="8915399" cy="3117040"/>
          </a:xfrm>
        </p:spPr>
        <p:txBody>
          <a:bodyPr/>
          <a:lstStyle/>
          <a:p>
            <a:r>
              <a:rPr lang="en-US" b="1">
                <a:latin typeface="Calibri" panose="020F0502020204030204" pitchFamily="34" charset="0"/>
                <a:ea typeface="Calibri" panose="020F0502020204030204" pitchFamily="34" charset="0"/>
                <a:cs typeface="Calibri" panose="020F0502020204030204" pitchFamily="34" charset="0"/>
              </a:rPr>
              <a:t>IV. TRIỂN KHAI HỆ THỐNG</a:t>
            </a:r>
          </a:p>
        </p:txBody>
      </p:sp>
    </p:spTree>
    <p:extLst>
      <p:ext uri="{BB962C8B-B14F-4D97-AF65-F5344CB8AC3E}">
        <p14:creationId xmlns:p14="http://schemas.microsoft.com/office/powerpoint/2010/main" val="1048930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Calibri" panose="020F0502020204030204" pitchFamily="34" charset="0"/>
                <a:ea typeface="Calibri" panose="020F0502020204030204" pitchFamily="34" charset="0"/>
                <a:cs typeface="Calibri" panose="020F0502020204030204" pitchFamily="34" charset="0"/>
              </a:rPr>
              <a:t>IV.1 </a:t>
            </a:r>
            <a:r>
              <a:rPr lang="en-US" err="1">
                <a:latin typeface="Calibri" panose="020F0502020204030204" pitchFamily="34" charset="0"/>
                <a:ea typeface="Calibri" panose="020F0502020204030204" pitchFamily="34" charset="0"/>
                <a:cs typeface="Calibri" panose="020F0502020204030204" pitchFamily="34" charset="0"/>
              </a:rPr>
              <a:t>Lắp</a:t>
            </a:r>
            <a:r>
              <a:rPr lang="en-US">
                <a:latin typeface="Calibri" panose="020F0502020204030204" pitchFamily="34" charset="0"/>
                <a:ea typeface="Calibri" panose="020F0502020204030204" pitchFamily="34" charset="0"/>
                <a:cs typeface="Calibri" panose="020F0502020204030204" pitchFamily="34" charset="0"/>
              </a:rPr>
              <a:t> </a:t>
            </a:r>
            <a:r>
              <a:rPr lang="en-US" err="1">
                <a:latin typeface="Calibri" panose="020F0502020204030204" pitchFamily="34" charset="0"/>
                <a:ea typeface="Calibri" panose="020F0502020204030204" pitchFamily="34" charset="0"/>
                <a:cs typeface="Calibri" panose="020F0502020204030204" pitchFamily="34" charset="0"/>
              </a:rPr>
              <a:t>đặt</a:t>
            </a:r>
            <a:r>
              <a:rPr lang="en-US">
                <a:latin typeface="Calibri" panose="020F0502020204030204" pitchFamily="34" charset="0"/>
                <a:ea typeface="Calibri" panose="020F0502020204030204" pitchFamily="34" charset="0"/>
                <a:cs typeface="Calibri" panose="020F0502020204030204" pitchFamily="34" charset="0"/>
              </a:rPr>
              <a:t> HC-SR04 , ESP32</a:t>
            </a:r>
          </a:p>
        </p:txBody>
      </p:sp>
      <p:sp>
        <p:nvSpPr>
          <p:cNvPr id="3" name="Content Placeholder 2"/>
          <p:cNvSpPr>
            <a:spLocks noGrp="1"/>
          </p:cNvSpPr>
          <p:nvPr>
            <p:ph idx="1"/>
          </p:nvPr>
        </p:nvSpPr>
        <p:spPr>
          <a:xfrm>
            <a:off x="2549943" y="1904999"/>
            <a:ext cx="8101844" cy="4466617"/>
          </a:xfrm>
        </p:spPr>
        <p:txBody>
          <a:bodyPr vert="horz" lIns="91440" tIns="45720" rIns="91440" bIns="45720" rtlCol="0" anchor="t">
            <a:normAutofit/>
          </a:bodyPr>
          <a:lstStyle/>
          <a:p>
            <a:pPr marL="0" indent="0">
              <a:buNone/>
            </a:pPr>
            <a:r>
              <a:rPr lang="en-US" err="1"/>
              <a:t>Cảm</a:t>
            </a:r>
            <a:r>
              <a:rPr lang="en-US"/>
              <a:t> </a:t>
            </a:r>
            <a:r>
              <a:rPr lang="en-US" err="1"/>
              <a:t>biến</a:t>
            </a:r>
            <a:r>
              <a:rPr lang="en-US"/>
              <a:t> HC-SRo4 </a:t>
            </a:r>
            <a:r>
              <a:rPr lang="en-US" err="1"/>
              <a:t>hoat</a:t>
            </a:r>
            <a:r>
              <a:rPr lang="en-US"/>
              <a:t> </a:t>
            </a:r>
            <a:r>
              <a:rPr lang="en-US" err="1"/>
              <a:t>động</a:t>
            </a:r>
            <a:r>
              <a:rPr lang="en-US"/>
              <a:t> </a:t>
            </a:r>
            <a:r>
              <a:rPr lang="en-US" err="1"/>
              <a:t>với</a:t>
            </a:r>
            <a:r>
              <a:rPr lang="en-US"/>
              <a:t> </a:t>
            </a:r>
            <a:r>
              <a:rPr lang="en-US" err="1"/>
              <a:t>nguyên</a:t>
            </a:r>
            <a:r>
              <a:rPr lang="en-US"/>
              <a:t> </a:t>
            </a:r>
            <a:r>
              <a:rPr lang="en-US" err="1"/>
              <a:t>lý</a:t>
            </a:r>
            <a:r>
              <a:rPr lang="en-US"/>
              <a:t> </a:t>
            </a:r>
            <a:r>
              <a:rPr lang="en-US" err="1"/>
              <a:t>một</a:t>
            </a:r>
            <a:r>
              <a:rPr lang="en-US"/>
              <a:t> </a:t>
            </a:r>
            <a:r>
              <a:rPr lang="en-US" dirty="0"/>
              <a:t>loa</a:t>
            </a:r>
            <a:r>
              <a:rPr lang="en-US"/>
              <a:t> </a:t>
            </a:r>
            <a:r>
              <a:rPr lang="en-US" err="1"/>
              <a:t>phát</a:t>
            </a:r>
            <a:r>
              <a:rPr lang="en-US" dirty="0"/>
              <a:t> </a:t>
            </a:r>
            <a:r>
              <a:rPr lang="en-US" dirty="0" err="1"/>
              <a:t>sóng</a:t>
            </a:r>
            <a:r>
              <a:rPr lang="en-US"/>
              <a:t> </a:t>
            </a:r>
            <a:r>
              <a:rPr lang="en-US" err="1"/>
              <a:t>siêu</a:t>
            </a:r>
            <a:r>
              <a:rPr lang="en-US"/>
              <a:t> </a:t>
            </a:r>
            <a:r>
              <a:rPr lang="en-US" err="1"/>
              <a:t>âm</a:t>
            </a:r>
            <a:r>
              <a:rPr lang="en-US"/>
              <a:t>. </a:t>
            </a:r>
            <a:r>
              <a:rPr lang="en-US" err="1"/>
              <a:t>Một</a:t>
            </a:r>
            <a:r>
              <a:rPr lang="en-US"/>
              <a:t> </a:t>
            </a:r>
            <a:r>
              <a:rPr lang="en-US" dirty="0"/>
              <a:t>loa</a:t>
            </a:r>
            <a:r>
              <a:rPr lang="en-US"/>
              <a:t> </a:t>
            </a:r>
            <a:r>
              <a:rPr lang="en-US" err="1"/>
              <a:t>thu</a:t>
            </a:r>
            <a:r>
              <a:rPr lang="en-US" dirty="0"/>
              <a:t> </a:t>
            </a:r>
            <a:r>
              <a:rPr lang="en-US" dirty="0" err="1"/>
              <a:t>sóng</a:t>
            </a:r>
            <a:r>
              <a:rPr lang="en-US"/>
              <a:t> </a:t>
            </a:r>
            <a:r>
              <a:rPr lang="en-US" err="1"/>
              <a:t>phản</a:t>
            </a:r>
            <a:r>
              <a:rPr lang="en-US"/>
              <a:t> </a:t>
            </a:r>
            <a:r>
              <a:rPr lang="en-US" err="1"/>
              <a:t>xạ</a:t>
            </a:r>
            <a:r>
              <a:rPr lang="en-US"/>
              <a:t> </a:t>
            </a:r>
            <a:r>
              <a:rPr lang="en-US" err="1"/>
              <a:t>để</a:t>
            </a:r>
            <a:r>
              <a:rPr lang="en-US" dirty="0"/>
              <a:t> </a:t>
            </a:r>
            <a:r>
              <a:rPr lang="en-US" dirty="0" err="1"/>
              <a:t>tính</a:t>
            </a:r>
            <a:r>
              <a:rPr lang="en-US" dirty="0"/>
              <a:t> </a:t>
            </a:r>
            <a:r>
              <a:rPr lang="en-US" err="1"/>
              <a:t>toán</a:t>
            </a:r>
            <a:r>
              <a:rPr lang="en-US" dirty="0"/>
              <a:t> </a:t>
            </a:r>
            <a:r>
              <a:rPr lang="en-US" err="1"/>
              <a:t>khoảng</a:t>
            </a:r>
            <a:r>
              <a:rPr lang="en-US"/>
              <a:t> </a:t>
            </a:r>
            <a:r>
              <a:rPr lang="en-US" err="1"/>
              <a:t>cách</a:t>
            </a:r>
            <a:r>
              <a:rPr lang="en-US"/>
              <a:t>. </a:t>
            </a:r>
            <a:r>
              <a:rPr lang="en-US" err="1"/>
              <a:t>Vì</a:t>
            </a:r>
            <a:r>
              <a:rPr lang="en-US"/>
              <a:t> </a:t>
            </a:r>
            <a:r>
              <a:rPr lang="en-US" err="1"/>
              <a:t>thế</a:t>
            </a:r>
            <a:r>
              <a:rPr lang="en-US"/>
              <a:t> </a:t>
            </a:r>
            <a:r>
              <a:rPr lang="en-US" err="1"/>
              <a:t>cần</a:t>
            </a:r>
            <a:r>
              <a:rPr lang="en-US"/>
              <a:t> </a:t>
            </a:r>
            <a:r>
              <a:rPr lang="en-US" err="1"/>
              <a:t>lắp</a:t>
            </a:r>
            <a:r>
              <a:rPr lang="en-US"/>
              <a:t> </a:t>
            </a:r>
            <a:r>
              <a:rPr lang="en-US" err="1"/>
              <a:t>đặt</a:t>
            </a:r>
            <a:r>
              <a:rPr lang="en-US"/>
              <a:t> </a:t>
            </a:r>
            <a:r>
              <a:rPr lang="en-US" err="1"/>
              <a:t>vuông</a:t>
            </a:r>
            <a:r>
              <a:rPr lang="en-US"/>
              <a:t> </a:t>
            </a:r>
            <a:r>
              <a:rPr lang="en-US" err="1"/>
              <a:t>góc</a:t>
            </a:r>
            <a:r>
              <a:rPr lang="en-US"/>
              <a:t> </a:t>
            </a:r>
            <a:r>
              <a:rPr lang="en-US" err="1"/>
              <a:t>với</a:t>
            </a:r>
            <a:r>
              <a:rPr lang="en-US"/>
              <a:t> </a:t>
            </a:r>
            <a:r>
              <a:rPr lang="en-US" err="1"/>
              <a:t>mặt</a:t>
            </a:r>
            <a:r>
              <a:rPr lang="en-US"/>
              <a:t> </a:t>
            </a:r>
            <a:r>
              <a:rPr lang="en-US" err="1"/>
              <a:t>nước</a:t>
            </a:r>
            <a:r>
              <a:rPr lang="en-US"/>
              <a:t>.</a:t>
            </a:r>
          </a:p>
          <a:p>
            <a:pPr marL="0" indent="0">
              <a:buNone/>
            </a:pPr>
            <a:endParaRPr lang="en-US"/>
          </a:p>
          <a:p>
            <a:endParaRPr lang="en-US"/>
          </a:p>
        </p:txBody>
      </p:sp>
      <p:pic>
        <p:nvPicPr>
          <p:cNvPr id="6" name="Picture 5"/>
          <p:cNvPicPr>
            <a:picLocks noChangeAspect="1"/>
          </p:cNvPicPr>
          <p:nvPr/>
        </p:nvPicPr>
        <p:blipFill>
          <a:blip r:embed="rId2"/>
          <a:stretch>
            <a:fillRect/>
          </a:stretch>
        </p:blipFill>
        <p:spPr>
          <a:xfrm>
            <a:off x="3901729" y="3444035"/>
            <a:ext cx="2790902" cy="2809180"/>
          </a:xfrm>
          <a:prstGeom prst="rect">
            <a:avLst/>
          </a:prstGeom>
        </p:spPr>
      </p:pic>
    </p:spTree>
    <p:extLst>
      <p:ext uri="{BB962C8B-B14F-4D97-AF65-F5344CB8AC3E}">
        <p14:creationId xmlns:p14="http://schemas.microsoft.com/office/powerpoint/2010/main" val="3556379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3943" y="645933"/>
            <a:ext cx="8911687" cy="1280890"/>
          </a:xfrm>
        </p:spPr>
        <p:txBody>
          <a:bodyPr/>
          <a:lstStyle/>
          <a:p>
            <a:r>
              <a:rPr lang="en-US"/>
              <a:t>IV.1 </a:t>
            </a:r>
            <a:r>
              <a:rPr lang="en-US" err="1"/>
              <a:t>Lắp</a:t>
            </a:r>
            <a:r>
              <a:rPr lang="en-US"/>
              <a:t> </a:t>
            </a:r>
            <a:r>
              <a:rPr lang="en-US" err="1"/>
              <a:t>đặt</a:t>
            </a:r>
            <a:r>
              <a:rPr lang="en-US"/>
              <a:t> HC-SR04 </a:t>
            </a:r>
            <a:r>
              <a:rPr lang="en-US" err="1"/>
              <a:t>và</a:t>
            </a:r>
            <a:r>
              <a:rPr lang="en-US"/>
              <a:t> ESP32</a:t>
            </a:r>
          </a:p>
        </p:txBody>
      </p:sp>
      <p:sp>
        <p:nvSpPr>
          <p:cNvPr id="3" name="Content Placeholder 2"/>
          <p:cNvSpPr>
            <a:spLocks noGrp="1"/>
          </p:cNvSpPr>
          <p:nvPr>
            <p:ph idx="1"/>
          </p:nvPr>
        </p:nvSpPr>
        <p:spPr>
          <a:xfrm>
            <a:off x="1100880" y="2143327"/>
            <a:ext cx="8915400" cy="3777622"/>
          </a:xfrm>
        </p:spPr>
        <p:txBody>
          <a:bodyPr/>
          <a:lstStyle/>
          <a:p>
            <a:r>
              <a:rPr lang="vi-VN"/>
              <a:t>Bây giờ thực hiện kết nối ESP32 với cảm biến HC-SR04 theo sơ đồ kết nối này</a:t>
            </a:r>
            <a:endParaRPr lang="en-US"/>
          </a:p>
        </p:txBody>
      </p:sp>
      <p:pic>
        <p:nvPicPr>
          <p:cNvPr id="5" name="Picture 4"/>
          <p:cNvPicPr>
            <a:picLocks noChangeAspect="1"/>
          </p:cNvPicPr>
          <p:nvPr/>
        </p:nvPicPr>
        <p:blipFill>
          <a:blip r:embed="rId2"/>
          <a:stretch>
            <a:fillRect/>
          </a:stretch>
        </p:blipFill>
        <p:spPr>
          <a:xfrm>
            <a:off x="1548121" y="2778882"/>
            <a:ext cx="4113377" cy="2827477"/>
          </a:xfrm>
          <a:prstGeom prst="rect">
            <a:avLst/>
          </a:prstGeom>
        </p:spPr>
      </p:pic>
      <p:sp>
        <p:nvSpPr>
          <p:cNvPr id="6" name="Right Arrow 5"/>
          <p:cNvSpPr/>
          <p:nvPr/>
        </p:nvSpPr>
        <p:spPr>
          <a:xfrm>
            <a:off x="5564221" y="4017523"/>
            <a:ext cx="515566" cy="3501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6885532" y="2638577"/>
            <a:ext cx="2725396" cy="3648970"/>
          </a:xfrm>
          <a:prstGeom prst="rect">
            <a:avLst/>
          </a:prstGeom>
        </p:spPr>
      </p:pic>
    </p:spTree>
    <p:extLst>
      <p:ext uri="{BB962C8B-B14F-4D97-AF65-F5344CB8AC3E}">
        <p14:creationId xmlns:p14="http://schemas.microsoft.com/office/powerpoint/2010/main" val="23355798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IV.2    </a:t>
            </a:r>
            <a:r>
              <a:rPr lang="en-US" err="1">
                <a:ea typeface="Calibri" panose="020F0502020204030204" pitchFamily="34" charset="0"/>
                <a:cs typeface="Calibri" panose="020F0502020204030204" pitchFamily="34" charset="0"/>
              </a:rPr>
              <a:t>Cách</a:t>
            </a:r>
            <a:r>
              <a:rPr lang="en-US">
                <a:ea typeface="Calibri" panose="020F0502020204030204" pitchFamily="34" charset="0"/>
                <a:cs typeface="Calibri" panose="020F0502020204030204" pitchFamily="34" charset="0"/>
              </a:rPr>
              <a:t> </a:t>
            </a:r>
            <a:r>
              <a:rPr lang="en-US" err="1">
                <a:ea typeface="Calibri" panose="020F0502020204030204" pitchFamily="34" charset="0"/>
                <a:cs typeface="Calibri" panose="020F0502020204030204" pitchFamily="34" charset="0"/>
              </a:rPr>
              <a:t>thức</a:t>
            </a:r>
            <a:r>
              <a:rPr lang="en-US">
                <a:ea typeface="Calibri" panose="020F0502020204030204" pitchFamily="34" charset="0"/>
                <a:cs typeface="Calibri" panose="020F0502020204030204" pitchFamily="34" charset="0"/>
              </a:rPr>
              <a:t> </a:t>
            </a:r>
            <a:r>
              <a:rPr lang="en-US" err="1">
                <a:ea typeface="Calibri" panose="020F0502020204030204" pitchFamily="34" charset="0"/>
                <a:cs typeface="Calibri" panose="020F0502020204030204" pitchFamily="34" charset="0"/>
              </a:rPr>
              <a:t>hoạt</a:t>
            </a:r>
            <a:r>
              <a:rPr lang="en-US">
                <a:ea typeface="Calibri" panose="020F0502020204030204" pitchFamily="34" charset="0"/>
                <a:cs typeface="Calibri" panose="020F0502020204030204" pitchFamily="34" charset="0"/>
              </a:rPr>
              <a:t> </a:t>
            </a:r>
            <a:r>
              <a:rPr lang="en-US" err="1">
                <a:ea typeface="Calibri" panose="020F0502020204030204" pitchFamily="34" charset="0"/>
                <a:cs typeface="Calibri" panose="020F0502020204030204" pitchFamily="34" charset="0"/>
              </a:rPr>
              <a:t>động</a:t>
            </a:r>
            <a:endParaRPr lang="en-US"/>
          </a:p>
        </p:txBody>
      </p:sp>
      <p:sp>
        <p:nvSpPr>
          <p:cNvPr id="3" name="Content Placeholder 2"/>
          <p:cNvSpPr>
            <a:spLocks noGrp="1"/>
          </p:cNvSpPr>
          <p:nvPr>
            <p:ph idx="1"/>
          </p:nvPr>
        </p:nvSpPr>
        <p:spPr/>
        <p:txBody>
          <a:bodyPr/>
          <a:lstStyle/>
          <a:p>
            <a:pPr marL="0" indent="0">
              <a:buNone/>
            </a:pPr>
            <a:r>
              <a:rPr lang="en-US" err="1"/>
              <a:t>Cảm</a:t>
            </a:r>
            <a:r>
              <a:rPr lang="en-US"/>
              <a:t> </a:t>
            </a:r>
            <a:r>
              <a:rPr lang="en-US" err="1"/>
              <a:t>biến</a:t>
            </a:r>
            <a:r>
              <a:rPr lang="en-US"/>
              <a:t> </a:t>
            </a:r>
            <a:r>
              <a:rPr lang="en-US" err="1"/>
              <a:t>và</a:t>
            </a:r>
            <a:r>
              <a:rPr lang="en-US"/>
              <a:t> chip </a:t>
            </a:r>
            <a:r>
              <a:rPr lang="en-US" err="1"/>
              <a:t>sẽ</a:t>
            </a:r>
            <a:r>
              <a:rPr lang="en-US"/>
              <a:t> </a:t>
            </a:r>
            <a:r>
              <a:rPr lang="en-US" err="1"/>
              <a:t>kết</a:t>
            </a:r>
            <a:r>
              <a:rPr lang="en-US"/>
              <a:t> </a:t>
            </a:r>
            <a:r>
              <a:rPr lang="en-US" err="1"/>
              <a:t>nối</a:t>
            </a:r>
            <a:r>
              <a:rPr lang="en-US"/>
              <a:t> </a:t>
            </a:r>
            <a:r>
              <a:rPr lang="en-US" err="1"/>
              <a:t>với</a:t>
            </a:r>
            <a:r>
              <a:rPr lang="en-US"/>
              <a:t> </a:t>
            </a:r>
            <a:r>
              <a:rPr lang="en-US" err="1"/>
              <a:t>nhau</a:t>
            </a:r>
            <a:r>
              <a:rPr lang="en-US"/>
              <a:t>  </a:t>
            </a:r>
            <a:r>
              <a:rPr lang="en-US" err="1"/>
              <a:t>để</a:t>
            </a:r>
            <a:r>
              <a:rPr lang="en-US"/>
              <a:t> </a:t>
            </a:r>
            <a:r>
              <a:rPr lang="en-US" err="1"/>
              <a:t>đo</a:t>
            </a:r>
            <a:r>
              <a:rPr lang="en-US"/>
              <a:t> </a:t>
            </a:r>
            <a:r>
              <a:rPr lang="en-US" err="1"/>
              <a:t>mực</a:t>
            </a:r>
            <a:r>
              <a:rPr lang="en-US"/>
              <a:t> </a:t>
            </a:r>
            <a:r>
              <a:rPr lang="en-US" err="1"/>
              <a:t>nước</a:t>
            </a:r>
            <a:r>
              <a:rPr lang="en-US"/>
              <a:t> </a:t>
            </a:r>
            <a:r>
              <a:rPr lang="en-US" err="1"/>
              <a:t>sau</a:t>
            </a:r>
            <a:r>
              <a:rPr lang="en-US"/>
              <a:t> </a:t>
            </a:r>
            <a:r>
              <a:rPr lang="en-US" err="1"/>
              <a:t>đó</a:t>
            </a:r>
            <a:r>
              <a:rPr lang="en-US"/>
              <a:t> </a:t>
            </a:r>
            <a:r>
              <a:rPr lang="en-US" err="1"/>
              <a:t>gửi</a:t>
            </a:r>
            <a:r>
              <a:rPr lang="en-US"/>
              <a:t> </a:t>
            </a:r>
            <a:r>
              <a:rPr lang="en-US" err="1"/>
              <a:t>dữ</a:t>
            </a:r>
            <a:r>
              <a:rPr lang="en-US"/>
              <a:t> </a:t>
            </a:r>
            <a:r>
              <a:rPr lang="en-US" err="1"/>
              <a:t>liệu</a:t>
            </a:r>
            <a:r>
              <a:rPr lang="en-US"/>
              <a:t> </a:t>
            </a:r>
            <a:r>
              <a:rPr lang="en-US" err="1"/>
              <a:t>lên</a:t>
            </a:r>
            <a:r>
              <a:rPr lang="en-US"/>
              <a:t> MQTT broker . Web server </a:t>
            </a:r>
            <a:r>
              <a:rPr lang="en-US" err="1"/>
              <a:t>sẽ</a:t>
            </a:r>
            <a:r>
              <a:rPr lang="en-US"/>
              <a:t> </a:t>
            </a:r>
            <a:r>
              <a:rPr lang="en-US" err="1"/>
              <a:t>lất</a:t>
            </a:r>
            <a:r>
              <a:rPr lang="en-US"/>
              <a:t> </a:t>
            </a:r>
            <a:r>
              <a:rPr lang="en-US" err="1"/>
              <a:t>dữ</a:t>
            </a:r>
            <a:r>
              <a:rPr lang="en-US"/>
              <a:t> </a:t>
            </a:r>
            <a:r>
              <a:rPr lang="en-US" err="1"/>
              <a:t>liệu</a:t>
            </a:r>
            <a:r>
              <a:rPr lang="en-US"/>
              <a:t> ở MQTT broker </a:t>
            </a:r>
            <a:r>
              <a:rPr lang="en-US" err="1"/>
              <a:t>và</a:t>
            </a:r>
            <a:r>
              <a:rPr lang="en-US"/>
              <a:t> </a:t>
            </a:r>
            <a:r>
              <a:rPr lang="en-US" err="1"/>
              <a:t>gửi</a:t>
            </a:r>
            <a:r>
              <a:rPr lang="en-US"/>
              <a:t> </a:t>
            </a:r>
            <a:r>
              <a:rPr lang="en-US" err="1"/>
              <a:t>về</a:t>
            </a:r>
            <a:r>
              <a:rPr lang="en-US"/>
              <a:t> </a:t>
            </a:r>
            <a:r>
              <a:rPr lang="en-US" err="1"/>
              <a:t>giao</a:t>
            </a:r>
            <a:r>
              <a:rPr lang="en-US"/>
              <a:t> </a:t>
            </a:r>
            <a:r>
              <a:rPr lang="en-US" err="1"/>
              <a:t>diện</a:t>
            </a:r>
            <a:r>
              <a:rPr lang="en-US"/>
              <a:t> web </a:t>
            </a:r>
            <a:r>
              <a:rPr lang="en-US" err="1"/>
              <a:t>của</a:t>
            </a:r>
            <a:r>
              <a:rPr lang="en-US"/>
              <a:t> </a:t>
            </a:r>
            <a:r>
              <a:rPr lang="en-US" err="1"/>
              <a:t>người</a:t>
            </a:r>
            <a:r>
              <a:rPr lang="en-US"/>
              <a:t> </a:t>
            </a:r>
            <a:r>
              <a:rPr lang="en-US" err="1"/>
              <a:t>dùng</a:t>
            </a:r>
            <a:endParaRPr lang="en-US"/>
          </a:p>
        </p:txBody>
      </p:sp>
    </p:spTree>
    <p:extLst>
      <p:ext uri="{BB962C8B-B14F-4D97-AF65-F5344CB8AC3E}">
        <p14:creationId xmlns:p14="http://schemas.microsoft.com/office/powerpoint/2010/main" val="690733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I. </a:t>
            </a:r>
            <a:r>
              <a:rPr lang="en-US" b="1" err="1"/>
              <a:t>Thông</a:t>
            </a:r>
            <a:r>
              <a:rPr lang="en-US" b="1"/>
              <a:t> tin </a:t>
            </a:r>
            <a:r>
              <a:rPr lang="en-US" b="1" err="1"/>
              <a:t>thành</a:t>
            </a:r>
            <a:r>
              <a:rPr lang="en-US" b="1"/>
              <a:t> </a:t>
            </a:r>
            <a:r>
              <a:rPr lang="en-US" b="1" err="1"/>
              <a:t>viên</a:t>
            </a:r>
            <a:r>
              <a:rPr lang="en-US" b="1"/>
              <a:t> </a:t>
            </a:r>
            <a:r>
              <a:rPr lang="en-US" b="1" err="1"/>
              <a:t>và</a:t>
            </a:r>
            <a:r>
              <a:rPr lang="en-US" b="1"/>
              <a:t> </a:t>
            </a:r>
            <a:r>
              <a:rPr lang="en-US" b="1" err="1"/>
              <a:t>nhiêm</a:t>
            </a:r>
            <a:r>
              <a:rPr lang="en-US" b="1"/>
              <a:t> </a:t>
            </a:r>
            <a:r>
              <a:rPr lang="en-US" b="1" err="1"/>
              <a:t>vụ</a:t>
            </a:r>
            <a:endParaRPr lang="en-US"/>
          </a:p>
        </p:txBody>
      </p:sp>
      <p:pic>
        <p:nvPicPr>
          <p:cNvPr id="4" name="Content Placeholder 3"/>
          <p:cNvPicPr>
            <a:picLocks noGrp="1" noChangeAspect="1"/>
          </p:cNvPicPr>
          <p:nvPr>
            <p:ph idx="1"/>
          </p:nvPr>
        </p:nvPicPr>
        <p:blipFill>
          <a:blip r:embed="rId2"/>
          <a:stretch>
            <a:fillRect/>
          </a:stretch>
        </p:blipFill>
        <p:spPr>
          <a:xfrm>
            <a:off x="3899580" y="2170904"/>
            <a:ext cx="6294665" cy="3703641"/>
          </a:xfrm>
          <a:prstGeom prst="rect">
            <a:avLst/>
          </a:prstGeom>
        </p:spPr>
      </p:pic>
    </p:spTree>
    <p:extLst>
      <p:ext uri="{BB962C8B-B14F-4D97-AF65-F5344CB8AC3E}">
        <p14:creationId xmlns:p14="http://schemas.microsoft.com/office/powerpoint/2010/main" val="15977779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IV.3 </a:t>
            </a:r>
            <a:r>
              <a:rPr lang="en-US" err="1"/>
              <a:t>Giao</a:t>
            </a:r>
            <a:r>
              <a:rPr lang="en-US"/>
              <a:t> </a:t>
            </a:r>
            <a:r>
              <a:rPr lang="en-US" err="1"/>
              <a:t>diện</a:t>
            </a:r>
            <a:r>
              <a:rPr lang="en-US"/>
              <a:t> </a:t>
            </a:r>
            <a:r>
              <a:rPr lang="en-US" err="1"/>
              <a:t>trang</a:t>
            </a:r>
            <a:r>
              <a:rPr lang="en-US"/>
              <a:t> web </a:t>
            </a:r>
            <a:r>
              <a:rPr lang="en-US" err="1"/>
              <a:t>người</a:t>
            </a:r>
            <a:r>
              <a:rPr lang="en-US"/>
              <a:t> </a:t>
            </a:r>
            <a:r>
              <a:rPr lang="en-US" err="1"/>
              <a:t>dùng</a:t>
            </a:r>
            <a:endParaRPr lang="en-US"/>
          </a:p>
        </p:txBody>
      </p:sp>
      <p:sp>
        <p:nvSpPr>
          <p:cNvPr id="3" name="Content Placeholder 2"/>
          <p:cNvSpPr>
            <a:spLocks noGrp="1"/>
          </p:cNvSpPr>
          <p:nvPr>
            <p:ph idx="1"/>
          </p:nvPr>
        </p:nvSpPr>
        <p:spPr>
          <a:xfrm>
            <a:off x="2589212" y="2133600"/>
            <a:ext cx="2498354" cy="376136"/>
          </a:xfrm>
        </p:spPr>
        <p:txBody>
          <a:bodyPr/>
          <a:lstStyle/>
          <a:p>
            <a:pPr marL="0" indent="0">
              <a:buNone/>
            </a:pPr>
            <a:r>
              <a:rPr lang="en-US"/>
              <a:t>1. </a:t>
            </a:r>
            <a:r>
              <a:rPr lang="en-US" b="1" err="1"/>
              <a:t>Giao</a:t>
            </a:r>
            <a:r>
              <a:rPr lang="en-US" b="1"/>
              <a:t> </a:t>
            </a:r>
            <a:r>
              <a:rPr lang="en-US" b="1" err="1"/>
              <a:t>diện</a:t>
            </a:r>
            <a:r>
              <a:rPr lang="en-US" b="1"/>
              <a:t> </a:t>
            </a:r>
            <a:r>
              <a:rPr lang="en-US" b="1" err="1"/>
              <a:t>mở</a:t>
            </a:r>
            <a:r>
              <a:rPr lang="en-US" b="1"/>
              <a:t> </a:t>
            </a:r>
            <a:r>
              <a:rPr lang="en-US" b="1" err="1"/>
              <a:t>đầu</a:t>
            </a:r>
            <a:endParaRPr lang="en-US" b="1"/>
          </a:p>
        </p:txBody>
      </p:sp>
      <p:pic>
        <p:nvPicPr>
          <p:cNvPr id="4" name="Picture 3"/>
          <p:cNvPicPr>
            <a:picLocks noChangeAspect="1"/>
          </p:cNvPicPr>
          <p:nvPr/>
        </p:nvPicPr>
        <p:blipFill>
          <a:blip r:embed="rId2"/>
          <a:stretch>
            <a:fillRect/>
          </a:stretch>
        </p:blipFill>
        <p:spPr>
          <a:xfrm>
            <a:off x="5396956" y="1905000"/>
            <a:ext cx="6461062" cy="4769308"/>
          </a:xfrm>
          <a:prstGeom prst="rect">
            <a:avLst/>
          </a:prstGeom>
        </p:spPr>
      </p:pic>
    </p:spTree>
    <p:extLst>
      <p:ext uri="{BB962C8B-B14F-4D97-AF65-F5344CB8AC3E}">
        <p14:creationId xmlns:p14="http://schemas.microsoft.com/office/powerpoint/2010/main" val="4106961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IV.3 </a:t>
            </a:r>
            <a:r>
              <a:rPr lang="en-US" err="1"/>
              <a:t>Giao</a:t>
            </a:r>
            <a:r>
              <a:rPr lang="en-US"/>
              <a:t> </a:t>
            </a:r>
            <a:r>
              <a:rPr lang="en-US" err="1"/>
              <a:t>diện</a:t>
            </a:r>
            <a:r>
              <a:rPr lang="en-US"/>
              <a:t> </a:t>
            </a:r>
            <a:r>
              <a:rPr lang="en-US" err="1"/>
              <a:t>trang</a:t>
            </a:r>
            <a:r>
              <a:rPr lang="en-US"/>
              <a:t> web </a:t>
            </a:r>
            <a:r>
              <a:rPr lang="en-US" err="1"/>
              <a:t>người</a:t>
            </a:r>
            <a:r>
              <a:rPr lang="en-US"/>
              <a:t> </a:t>
            </a:r>
            <a:r>
              <a:rPr lang="en-US" err="1"/>
              <a:t>dùng</a:t>
            </a:r>
            <a:endParaRPr lang="en-US"/>
          </a:p>
        </p:txBody>
      </p:sp>
      <p:sp>
        <p:nvSpPr>
          <p:cNvPr id="3" name="Content Placeholder 2"/>
          <p:cNvSpPr>
            <a:spLocks noGrp="1"/>
          </p:cNvSpPr>
          <p:nvPr>
            <p:ph idx="1"/>
          </p:nvPr>
        </p:nvSpPr>
        <p:spPr>
          <a:xfrm>
            <a:off x="2589212" y="2133600"/>
            <a:ext cx="2371894" cy="1105711"/>
          </a:xfrm>
        </p:spPr>
        <p:txBody>
          <a:bodyPr/>
          <a:lstStyle/>
          <a:p>
            <a:pPr marL="0" indent="0">
              <a:buNone/>
            </a:pPr>
            <a:r>
              <a:rPr lang="en-US"/>
              <a:t>2. </a:t>
            </a:r>
            <a:r>
              <a:rPr lang="en-US" err="1"/>
              <a:t>Giao</a:t>
            </a:r>
            <a:r>
              <a:rPr lang="en-US"/>
              <a:t> </a:t>
            </a:r>
            <a:r>
              <a:rPr lang="en-US" err="1"/>
              <a:t>diện</a:t>
            </a:r>
            <a:r>
              <a:rPr lang="en-US"/>
              <a:t> </a:t>
            </a:r>
            <a:r>
              <a:rPr lang="en-US" err="1"/>
              <a:t>giành</a:t>
            </a:r>
            <a:r>
              <a:rPr lang="en-US"/>
              <a:t> </a:t>
            </a:r>
            <a:r>
              <a:rPr lang="en-US" err="1"/>
              <a:t>cho</a:t>
            </a:r>
            <a:r>
              <a:rPr lang="en-US"/>
              <a:t> </a:t>
            </a:r>
            <a:r>
              <a:rPr lang="en-US" err="1"/>
              <a:t>người</a:t>
            </a:r>
            <a:r>
              <a:rPr lang="en-US"/>
              <a:t> </a:t>
            </a:r>
            <a:r>
              <a:rPr lang="en-US" err="1"/>
              <a:t>mới</a:t>
            </a:r>
            <a:r>
              <a:rPr lang="en-US"/>
              <a:t> </a:t>
            </a:r>
            <a:r>
              <a:rPr lang="en-US" err="1"/>
              <a:t>đăng</a:t>
            </a:r>
            <a:r>
              <a:rPr lang="en-US"/>
              <a:t> </a:t>
            </a:r>
            <a:r>
              <a:rPr lang="en-US" err="1"/>
              <a:t>kí</a:t>
            </a:r>
            <a:endParaRPr lang="en-US"/>
          </a:p>
        </p:txBody>
      </p:sp>
      <p:pic>
        <p:nvPicPr>
          <p:cNvPr id="4" name="Picture 3"/>
          <p:cNvPicPr>
            <a:picLocks noChangeAspect="1"/>
          </p:cNvPicPr>
          <p:nvPr/>
        </p:nvPicPr>
        <p:blipFill>
          <a:blip r:embed="rId2"/>
          <a:stretch>
            <a:fillRect/>
          </a:stretch>
        </p:blipFill>
        <p:spPr>
          <a:xfrm>
            <a:off x="5507657" y="1625158"/>
            <a:ext cx="5737518" cy="4608038"/>
          </a:xfrm>
          <a:prstGeom prst="rect">
            <a:avLst/>
          </a:prstGeom>
        </p:spPr>
      </p:pic>
    </p:spTree>
    <p:extLst>
      <p:ext uri="{BB962C8B-B14F-4D97-AF65-F5344CB8AC3E}">
        <p14:creationId xmlns:p14="http://schemas.microsoft.com/office/powerpoint/2010/main" val="29640213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IV.3 </a:t>
            </a:r>
            <a:r>
              <a:rPr lang="en-US" err="1"/>
              <a:t>Giao</a:t>
            </a:r>
            <a:r>
              <a:rPr lang="en-US"/>
              <a:t> </a:t>
            </a:r>
            <a:r>
              <a:rPr lang="en-US" err="1"/>
              <a:t>diện</a:t>
            </a:r>
            <a:r>
              <a:rPr lang="en-US"/>
              <a:t> </a:t>
            </a:r>
            <a:r>
              <a:rPr lang="en-US" err="1"/>
              <a:t>trang</a:t>
            </a:r>
            <a:r>
              <a:rPr lang="en-US"/>
              <a:t> web </a:t>
            </a:r>
            <a:r>
              <a:rPr lang="en-US" err="1"/>
              <a:t>người</a:t>
            </a:r>
            <a:r>
              <a:rPr lang="en-US"/>
              <a:t> </a:t>
            </a:r>
            <a:r>
              <a:rPr lang="en-US" err="1"/>
              <a:t>dùng</a:t>
            </a:r>
            <a:endParaRPr lang="en-US"/>
          </a:p>
        </p:txBody>
      </p:sp>
      <p:sp>
        <p:nvSpPr>
          <p:cNvPr id="3" name="Content Placeholder 2"/>
          <p:cNvSpPr>
            <a:spLocks noGrp="1"/>
          </p:cNvSpPr>
          <p:nvPr>
            <p:ph idx="1"/>
          </p:nvPr>
        </p:nvSpPr>
        <p:spPr>
          <a:xfrm>
            <a:off x="1927731" y="1905000"/>
            <a:ext cx="4618984" cy="356681"/>
          </a:xfrm>
        </p:spPr>
        <p:txBody>
          <a:bodyPr>
            <a:normAutofit lnSpcReduction="10000"/>
          </a:bodyPr>
          <a:lstStyle/>
          <a:p>
            <a:pPr marL="0" indent="0">
              <a:buNone/>
            </a:pPr>
            <a:r>
              <a:rPr lang="en-US"/>
              <a:t>3, </a:t>
            </a:r>
            <a:r>
              <a:rPr lang="en-US" err="1"/>
              <a:t>Giao</a:t>
            </a:r>
            <a:r>
              <a:rPr lang="en-US"/>
              <a:t> </a:t>
            </a:r>
            <a:r>
              <a:rPr lang="en-US" err="1"/>
              <a:t>diện</a:t>
            </a:r>
            <a:r>
              <a:rPr lang="en-US"/>
              <a:t> </a:t>
            </a:r>
            <a:r>
              <a:rPr lang="en-US" err="1"/>
              <a:t>trang</a:t>
            </a:r>
            <a:r>
              <a:rPr lang="en-US"/>
              <a:t> web </a:t>
            </a:r>
            <a:r>
              <a:rPr lang="en-US" err="1"/>
              <a:t>gửi</a:t>
            </a:r>
            <a:r>
              <a:rPr lang="en-US"/>
              <a:t> </a:t>
            </a:r>
            <a:r>
              <a:rPr lang="en-US" err="1"/>
              <a:t>trả</a:t>
            </a:r>
            <a:r>
              <a:rPr lang="en-US"/>
              <a:t> </a:t>
            </a:r>
            <a:r>
              <a:rPr lang="en-US" err="1"/>
              <a:t>kết</a:t>
            </a:r>
            <a:r>
              <a:rPr lang="en-US"/>
              <a:t> </a:t>
            </a:r>
            <a:r>
              <a:rPr lang="en-US" err="1"/>
              <a:t>quả</a:t>
            </a:r>
            <a:endParaRPr lang="en-US"/>
          </a:p>
        </p:txBody>
      </p:sp>
      <p:pic>
        <p:nvPicPr>
          <p:cNvPr id="4" name="Picture 3"/>
          <p:cNvPicPr>
            <a:picLocks noChangeAspect="1"/>
          </p:cNvPicPr>
          <p:nvPr/>
        </p:nvPicPr>
        <p:blipFill>
          <a:blip r:embed="rId2"/>
          <a:stretch>
            <a:fillRect/>
          </a:stretch>
        </p:blipFill>
        <p:spPr>
          <a:xfrm>
            <a:off x="2451420" y="2330887"/>
            <a:ext cx="6574243" cy="3618070"/>
          </a:xfrm>
          <a:prstGeom prst="rect">
            <a:avLst/>
          </a:prstGeom>
        </p:spPr>
      </p:pic>
    </p:spTree>
    <p:extLst>
      <p:ext uri="{BB962C8B-B14F-4D97-AF65-F5344CB8AC3E}">
        <p14:creationId xmlns:p14="http://schemas.microsoft.com/office/powerpoint/2010/main" val="42644891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IV.3 </a:t>
            </a:r>
            <a:r>
              <a:rPr lang="en-US" err="1"/>
              <a:t>Giao</a:t>
            </a:r>
            <a:r>
              <a:rPr lang="en-US"/>
              <a:t> </a:t>
            </a:r>
            <a:r>
              <a:rPr lang="en-US" err="1"/>
              <a:t>diện</a:t>
            </a:r>
            <a:r>
              <a:rPr lang="en-US"/>
              <a:t> </a:t>
            </a:r>
            <a:r>
              <a:rPr lang="en-US" err="1"/>
              <a:t>trang</a:t>
            </a:r>
            <a:r>
              <a:rPr lang="en-US"/>
              <a:t> web </a:t>
            </a:r>
            <a:r>
              <a:rPr lang="en-US" err="1"/>
              <a:t>người</a:t>
            </a:r>
            <a:r>
              <a:rPr lang="en-US"/>
              <a:t> </a:t>
            </a:r>
            <a:r>
              <a:rPr lang="en-US" err="1"/>
              <a:t>dùng</a:t>
            </a:r>
            <a:endParaRPr lang="en-US"/>
          </a:p>
        </p:txBody>
      </p:sp>
      <p:sp>
        <p:nvSpPr>
          <p:cNvPr id="3" name="Content Placeholder 2"/>
          <p:cNvSpPr>
            <a:spLocks noGrp="1"/>
          </p:cNvSpPr>
          <p:nvPr>
            <p:ph idx="1"/>
          </p:nvPr>
        </p:nvSpPr>
        <p:spPr>
          <a:xfrm>
            <a:off x="2589212" y="2133600"/>
            <a:ext cx="1817418" cy="1164077"/>
          </a:xfrm>
        </p:spPr>
        <p:txBody>
          <a:bodyPr/>
          <a:lstStyle/>
          <a:p>
            <a:pPr marL="0" indent="0">
              <a:buNone/>
            </a:pPr>
            <a:r>
              <a:rPr lang="en-US"/>
              <a:t>4. </a:t>
            </a:r>
            <a:r>
              <a:rPr lang="en-US" err="1"/>
              <a:t>Giao</a:t>
            </a:r>
            <a:r>
              <a:rPr lang="en-US"/>
              <a:t> </a:t>
            </a:r>
            <a:r>
              <a:rPr lang="en-US" err="1"/>
              <a:t>diện</a:t>
            </a:r>
            <a:r>
              <a:rPr lang="en-US"/>
              <a:t> </a:t>
            </a:r>
            <a:r>
              <a:rPr lang="en-US" err="1"/>
              <a:t>thông</a:t>
            </a:r>
            <a:r>
              <a:rPr lang="en-US"/>
              <a:t> tin </a:t>
            </a:r>
            <a:r>
              <a:rPr lang="en-US" err="1"/>
              <a:t>của</a:t>
            </a:r>
            <a:r>
              <a:rPr lang="en-US"/>
              <a:t> </a:t>
            </a:r>
            <a:r>
              <a:rPr lang="en-US" err="1"/>
              <a:t>người</a:t>
            </a:r>
            <a:r>
              <a:rPr lang="en-US"/>
              <a:t> </a:t>
            </a:r>
            <a:r>
              <a:rPr lang="en-US" err="1"/>
              <a:t>dùng</a:t>
            </a:r>
            <a:endParaRPr lang="en-US"/>
          </a:p>
        </p:txBody>
      </p:sp>
      <p:pic>
        <p:nvPicPr>
          <p:cNvPr id="4" name="Picture 3"/>
          <p:cNvPicPr>
            <a:picLocks noChangeAspect="1"/>
          </p:cNvPicPr>
          <p:nvPr/>
        </p:nvPicPr>
        <p:blipFill>
          <a:blip r:embed="rId2"/>
          <a:stretch>
            <a:fillRect/>
          </a:stretch>
        </p:blipFill>
        <p:spPr>
          <a:xfrm>
            <a:off x="4865999" y="2133600"/>
            <a:ext cx="6948513" cy="3764950"/>
          </a:xfrm>
          <a:prstGeom prst="rect">
            <a:avLst/>
          </a:prstGeom>
        </p:spPr>
      </p:pic>
    </p:spTree>
    <p:extLst>
      <p:ext uri="{BB962C8B-B14F-4D97-AF65-F5344CB8AC3E}">
        <p14:creationId xmlns:p14="http://schemas.microsoft.com/office/powerpoint/2010/main" val="5317704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IV.4 </a:t>
            </a:r>
            <a:r>
              <a:rPr lang="en-US" err="1"/>
              <a:t>Sơ</a:t>
            </a:r>
            <a:r>
              <a:rPr lang="en-US"/>
              <a:t> </a:t>
            </a:r>
            <a:r>
              <a:rPr lang="en-US" err="1"/>
              <a:t>đồ</a:t>
            </a:r>
            <a:r>
              <a:rPr lang="en-US"/>
              <a:t> </a:t>
            </a:r>
            <a:r>
              <a:rPr lang="en-US" err="1"/>
              <a:t>triển</a:t>
            </a:r>
            <a:r>
              <a:rPr lang="en-US"/>
              <a:t> </a:t>
            </a:r>
            <a:r>
              <a:rPr lang="en-US" err="1"/>
              <a:t>khai</a:t>
            </a:r>
            <a:r>
              <a:rPr lang="en-US"/>
              <a:t> </a:t>
            </a:r>
            <a:r>
              <a:rPr lang="en-US" err="1"/>
              <a:t>cơ</a:t>
            </a:r>
            <a:r>
              <a:rPr lang="en-US"/>
              <a:t> </a:t>
            </a:r>
            <a:r>
              <a:rPr lang="en-US" err="1"/>
              <a:t>sở</a:t>
            </a:r>
            <a:r>
              <a:rPr lang="en-US"/>
              <a:t> </a:t>
            </a:r>
            <a:r>
              <a:rPr lang="en-US" err="1"/>
              <a:t>dữ</a:t>
            </a:r>
            <a:r>
              <a:rPr lang="en-US"/>
              <a:t> </a:t>
            </a:r>
            <a:r>
              <a:rPr lang="en-US" err="1"/>
              <a:t>liệu</a:t>
            </a:r>
            <a:endParaRPr lang="en-US"/>
          </a:p>
        </p:txBody>
      </p:sp>
      <p:sp>
        <p:nvSpPr>
          <p:cNvPr id="10" name="Rectangle 9"/>
          <p:cNvSpPr/>
          <p:nvPr/>
        </p:nvSpPr>
        <p:spPr>
          <a:xfrm>
            <a:off x="3543299" y="1411235"/>
            <a:ext cx="6708532" cy="2667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Devices</a:t>
            </a:r>
          </a:p>
        </p:txBody>
      </p:sp>
      <p:sp>
        <p:nvSpPr>
          <p:cNvPr id="11" name="Rectangle 10"/>
          <p:cNvSpPr/>
          <p:nvPr/>
        </p:nvSpPr>
        <p:spPr>
          <a:xfrm>
            <a:off x="3543299" y="1679400"/>
            <a:ext cx="773723" cy="31506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PK</a:t>
            </a:r>
          </a:p>
        </p:txBody>
      </p:sp>
      <p:sp>
        <p:nvSpPr>
          <p:cNvPr id="12" name="Rectangle 11"/>
          <p:cNvSpPr/>
          <p:nvPr/>
        </p:nvSpPr>
        <p:spPr>
          <a:xfrm>
            <a:off x="3543299" y="2003180"/>
            <a:ext cx="773723" cy="30626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PK</a:t>
            </a:r>
          </a:p>
        </p:txBody>
      </p:sp>
      <p:sp>
        <p:nvSpPr>
          <p:cNvPr id="13" name="Rectangle 12"/>
          <p:cNvSpPr/>
          <p:nvPr/>
        </p:nvSpPr>
        <p:spPr>
          <a:xfrm>
            <a:off x="3543298" y="2302189"/>
            <a:ext cx="773723" cy="28135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4317019" y="1695520"/>
            <a:ext cx="5934809" cy="29893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Id</a:t>
            </a:r>
          </a:p>
        </p:txBody>
      </p:sp>
      <p:sp>
        <p:nvSpPr>
          <p:cNvPr id="15" name="Rectangle 14"/>
          <p:cNvSpPr/>
          <p:nvPr/>
        </p:nvSpPr>
        <p:spPr>
          <a:xfrm>
            <a:off x="4317019" y="2001784"/>
            <a:ext cx="5934809" cy="30766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Address: String</a:t>
            </a:r>
          </a:p>
        </p:txBody>
      </p:sp>
      <p:sp>
        <p:nvSpPr>
          <p:cNvPr id="16" name="Rectangle 15"/>
          <p:cNvSpPr/>
          <p:nvPr/>
        </p:nvSpPr>
        <p:spPr>
          <a:xfrm>
            <a:off x="4317019" y="2309447"/>
            <a:ext cx="5934809" cy="27409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Data: Array (time: date time, value: Float</a:t>
            </a:r>
          </a:p>
        </p:txBody>
      </p:sp>
      <p:sp>
        <p:nvSpPr>
          <p:cNvPr id="17" name="Rectangle 16"/>
          <p:cNvSpPr/>
          <p:nvPr/>
        </p:nvSpPr>
        <p:spPr>
          <a:xfrm>
            <a:off x="3543299" y="2914578"/>
            <a:ext cx="6708529" cy="2770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User</a:t>
            </a:r>
          </a:p>
        </p:txBody>
      </p:sp>
      <p:sp>
        <p:nvSpPr>
          <p:cNvPr id="18" name="Rectangle 17"/>
          <p:cNvSpPr/>
          <p:nvPr/>
        </p:nvSpPr>
        <p:spPr>
          <a:xfrm>
            <a:off x="3543299" y="3155045"/>
            <a:ext cx="773720" cy="31652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PK</a:t>
            </a:r>
          </a:p>
        </p:txBody>
      </p:sp>
      <p:sp>
        <p:nvSpPr>
          <p:cNvPr id="19" name="Rectangle 18"/>
          <p:cNvSpPr/>
          <p:nvPr/>
        </p:nvSpPr>
        <p:spPr>
          <a:xfrm>
            <a:off x="4317019" y="3182119"/>
            <a:ext cx="5934809" cy="28945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Id</a:t>
            </a:r>
          </a:p>
        </p:txBody>
      </p:sp>
      <p:sp>
        <p:nvSpPr>
          <p:cNvPr id="20" name="Rectangle 19"/>
          <p:cNvSpPr/>
          <p:nvPr/>
        </p:nvSpPr>
        <p:spPr>
          <a:xfrm>
            <a:off x="3543299" y="3471568"/>
            <a:ext cx="773720" cy="8190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4317018" y="3484756"/>
            <a:ext cx="5934809" cy="8058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Full name: string</a:t>
            </a:r>
          </a:p>
          <a:p>
            <a:pPr algn="ctr"/>
            <a:r>
              <a:rPr lang="en-US"/>
              <a:t>Email:         string </a:t>
            </a:r>
          </a:p>
          <a:p>
            <a:pPr algn="ctr"/>
            <a:r>
              <a:rPr lang="en-US"/>
              <a:t>Password:  string</a:t>
            </a:r>
          </a:p>
        </p:txBody>
      </p:sp>
      <p:sp>
        <p:nvSpPr>
          <p:cNvPr id="22" name="Rectangle 21"/>
          <p:cNvSpPr/>
          <p:nvPr/>
        </p:nvSpPr>
        <p:spPr>
          <a:xfrm>
            <a:off x="3543298" y="4303833"/>
            <a:ext cx="773720" cy="2667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FK</a:t>
            </a:r>
          </a:p>
        </p:txBody>
      </p:sp>
      <p:sp>
        <p:nvSpPr>
          <p:cNvPr id="23" name="Rectangle 22"/>
          <p:cNvSpPr/>
          <p:nvPr/>
        </p:nvSpPr>
        <p:spPr>
          <a:xfrm>
            <a:off x="4317018" y="4303833"/>
            <a:ext cx="5934809" cy="26677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Addresses: Array ( address: string)</a:t>
            </a:r>
          </a:p>
        </p:txBody>
      </p:sp>
      <p:sp>
        <p:nvSpPr>
          <p:cNvPr id="24" name="Rectangle 23"/>
          <p:cNvSpPr/>
          <p:nvPr/>
        </p:nvSpPr>
        <p:spPr>
          <a:xfrm>
            <a:off x="3543298" y="4583794"/>
            <a:ext cx="773720" cy="22699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4317018" y="4583794"/>
            <a:ext cx="5934809" cy="2269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Created: date time</a:t>
            </a:r>
          </a:p>
        </p:txBody>
      </p:sp>
      <p:sp>
        <p:nvSpPr>
          <p:cNvPr id="26" name="Rectangle 25"/>
          <p:cNvSpPr/>
          <p:nvPr/>
        </p:nvSpPr>
        <p:spPr>
          <a:xfrm>
            <a:off x="3543298" y="5122911"/>
            <a:ext cx="6708529" cy="2989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Warnings</a:t>
            </a:r>
          </a:p>
        </p:txBody>
      </p:sp>
      <p:sp>
        <p:nvSpPr>
          <p:cNvPr id="27" name="Rectangle 26"/>
          <p:cNvSpPr/>
          <p:nvPr/>
        </p:nvSpPr>
        <p:spPr>
          <a:xfrm>
            <a:off x="3543298" y="5426247"/>
            <a:ext cx="773720" cy="3077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PK</a:t>
            </a:r>
          </a:p>
        </p:txBody>
      </p:sp>
      <p:sp>
        <p:nvSpPr>
          <p:cNvPr id="28" name="Rectangle 27"/>
          <p:cNvSpPr/>
          <p:nvPr/>
        </p:nvSpPr>
        <p:spPr>
          <a:xfrm>
            <a:off x="4317018" y="5421850"/>
            <a:ext cx="5934809" cy="31212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ID</a:t>
            </a:r>
          </a:p>
        </p:txBody>
      </p:sp>
      <p:sp>
        <p:nvSpPr>
          <p:cNvPr id="29" name="Rectangle 28"/>
          <p:cNvSpPr/>
          <p:nvPr/>
        </p:nvSpPr>
        <p:spPr>
          <a:xfrm>
            <a:off x="3543298" y="5733977"/>
            <a:ext cx="773720" cy="3503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FK</a:t>
            </a:r>
          </a:p>
        </p:txBody>
      </p:sp>
      <p:sp>
        <p:nvSpPr>
          <p:cNvPr id="30" name="Rectangle 29"/>
          <p:cNvSpPr/>
          <p:nvPr/>
        </p:nvSpPr>
        <p:spPr>
          <a:xfrm>
            <a:off x="4317018" y="5733977"/>
            <a:ext cx="5934809" cy="3503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Address: string</a:t>
            </a:r>
          </a:p>
        </p:txBody>
      </p:sp>
      <p:sp>
        <p:nvSpPr>
          <p:cNvPr id="31" name="Rectangle 30"/>
          <p:cNvSpPr/>
          <p:nvPr/>
        </p:nvSpPr>
        <p:spPr>
          <a:xfrm>
            <a:off x="3543298" y="6084277"/>
            <a:ext cx="773720" cy="3429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p:nvSpPr>
        <p:spPr>
          <a:xfrm>
            <a:off x="4317018" y="6084277"/>
            <a:ext cx="5934809" cy="3429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Data:  Array time: Data time, value: float</a:t>
            </a:r>
          </a:p>
        </p:txBody>
      </p:sp>
      <p:cxnSp>
        <p:nvCxnSpPr>
          <p:cNvPr id="45" name="Straight Arrow Connector 44"/>
          <p:cNvCxnSpPr>
            <a:endCxn id="27" idx="1"/>
          </p:cNvCxnSpPr>
          <p:nvPr/>
        </p:nvCxnSpPr>
        <p:spPr>
          <a:xfrm>
            <a:off x="2725413" y="5577913"/>
            <a:ext cx="817885" cy="21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7" name="Elbow Connector 46"/>
          <p:cNvCxnSpPr>
            <a:endCxn id="11" idx="1"/>
          </p:cNvCxnSpPr>
          <p:nvPr/>
        </p:nvCxnSpPr>
        <p:spPr>
          <a:xfrm rot="5400000" flipH="1" flipV="1">
            <a:off x="1263865" y="3298479"/>
            <a:ext cx="3740983" cy="817886"/>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5" name="Straight Connector 54"/>
          <p:cNvCxnSpPr/>
          <p:nvPr/>
        </p:nvCxnSpPr>
        <p:spPr>
          <a:xfrm flipH="1">
            <a:off x="1943100" y="6084277"/>
            <a:ext cx="1600198"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57" name="Straight Connector 56"/>
          <p:cNvCxnSpPr/>
          <p:nvPr/>
        </p:nvCxnSpPr>
        <p:spPr>
          <a:xfrm flipV="1">
            <a:off x="1925515" y="2302189"/>
            <a:ext cx="26377" cy="3782088"/>
          </a:xfrm>
          <a:prstGeom prst="line">
            <a:avLst/>
          </a:prstGeom>
        </p:spPr>
        <p:style>
          <a:lnRef idx="3">
            <a:schemeClr val="accent1"/>
          </a:lnRef>
          <a:fillRef idx="0">
            <a:schemeClr val="accent1"/>
          </a:fillRef>
          <a:effectRef idx="2">
            <a:schemeClr val="accent1"/>
          </a:effectRef>
          <a:fontRef idx="minor">
            <a:schemeClr val="tx1"/>
          </a:fontRef>
        </p:style>
      </p:cxnSp>
      <p:cxnSp>
        <p:nvCxnSpPr>
          <p:cNvPr id="59" name="Straight Arrow Connector 58"/>
          <p:cNvCxnSpPr/>
          <p:nvPr/>
        </p:nvCxnSpPr>
        <p:spPr>
          <a:xfrm>
            <a:off x="1951691" y="2309446"/>
            <a:ext cx="157841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1" name="Straight Connector 60"/>
          <p:cNvCxnSpPr>
            <a:stCxn id="22" idx="1"/>
          </p:cNvCxnSpPr>
          <p:nvPr/>
        </p:nvCxnSpPr>
        <p:spPr>
          <a:xfrm flipH="1">
            <a:off x="2725413" y="4437220"/>
            <a:ext cx="817885" cy="7291"/>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15425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75645" y="2967335"/>
            <a:ext cx="7040710" cy="923330"/>
          </a:xfrm>
          <a:prstGeom prst="rect">
            <a:avLst/>
          </a:prstGeom>
          <a:noFill/>
        </p:spPr>
        <p:txBody>
          <a:bodyPr wrap="none" lIns="91440" tIns="45720" rIns="91440" bIns="45720">
            <a:spAutoFit/>
            <a:scene3d>
              <a:camera prst="orthographicFront"/>
              <a:lightRig rig="threePt" dir="t"/>
            </a:scene3d>
            <a:sp3d extrusionH="57150">
              <a:bevelT w="38100" h="38100" prst="convex"/>
            </a:sp3d>
          </a:bodyPr>
          <a:lstStyle/>
          <a:p>
            <a:pPr algn="ctr"/>
            <a:r>
              <a:rPr lang="en-US" sz="54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Thanks</a:t>
            </a:r>
            <a:r>
              <a:rPr lang="en-US" sz="5400" b="1" cap="none" spc="0">
                <a:ln w="22225">
                  <a:solidFill>
                    <a:schemeClr val="accent2"/>
                  </a:solidFill>
                  <a:prstDash val="solid"/>
                </a:ln>
                <a:solidFill>
                  <a:schemeClr val="accent2">
                    <a:lumMod val="40000"/>
                    <a:lumOff val="60000"/>
                  </a:schemeClr>
                </a:solidFill>
                <a:effectLst/>
              </a:rPr>
              <a:t> For </a:t>
            </a:r>
            <a:r>
              <a:rPr lang="en-US" sz="5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Watching</a:t>
            </a:r>
            <a:endParaRPr lang="en-US" sz="5400" b="1" cap="none" spc="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3966839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a:latin typeface="Calibri" panose="020F0502020204030204" pitchFamily="34" charset="0"/>
                <a:ea typeface="Calibri" panose="020F0502020204030204" pitchFamily="34" charset="0"/>
                <a:cs typeface="Calibri" panose="020F0502020204030204" pitchFamily="34" charset="0"/>
              </a:rPr>
              <a:t>II. </a:t>
            </a:r>
            <a:r>
              <a:rPr lang="en-US" sz="4000" b="1" err="1">
                <a:latin typeface="Calibri" panose="020F0502020204030204" pitchFamily="34" charset="0"/>
                <a:ea typeface="Calibri" panose="020F0502020204030204" pitchFamily="34" charset="0"/>
                <a:cs typeface="Calibri" panose="020F0502020204030204" pitchFamily="34" charset="0"/>
              </a:rPr>
              <a:t>Giới</a:t>
            </a:r>
            <a:r>
              <a:rPr lang="en-US" sz="4000" b="1">
                <a:latin typeface="Calibri" panose="020F0502020204030204" pitchFamily="34" charset="0"/>
                <a:ea typeface="Calibri" panose="020F0502020204030204" pitchFamily="34" charset="0"/>
                <a:cs typeface="Calibri" panose="020F0502020204030204" pitchFamily="34" charset="0"/>
              </a:rPr>
              <a:t> </a:t>
            </a:r>
            <a:r>
              <a:rPr lang="en-US" sz="4000" b="1" err="1">
                <a:latin typeface="Calibri" panose="020F0502020204030204" pitchFamily="34" charset="0"/>
                <a:ea typeface="Calibri" panose="020F0502020204030204" pitchFamily="34" charset="0"/>
                <a:cs typeface="Calibri" panose="020F0502020204030204" pitchFamily="34" charset="0"/>
              </a:rPr>
              <a:t>thiệu</a:t>
            </a:r>
            <a:r>
              <a:rPr lang="en-US" sz="4000" b="1">
                <a:latin typeface="Calibri" panose="020F0502020204030204" pitchFamily="34" charset="0"/>
                <a:ea typeface="Calibri" panose="020F0502020204030204" pitchFamily="34" charset="0"/>
                <a:cs typeface="Calibri" panose="020F0502020204030204" pitchFamily="34" charset="0"/>
              </a:rPr>
              <a:t> </a:t>
            </a:r>
            <a:r>
              <a:rPr lang="en-US" sz="4000" b="1" err="1">
                <a:latin typeface="Calibri" panose="020F0502020204030204" pitchFamily="34" charset="0"/>
                <a:ea typeface="Calibri" panose="020F0502020204030204" pitchFamily="34" charset="0"/>
                <a:cs typeface="Calibri" panose="020F0502020204030204" pitchFamily="34" charset="0"/>
              </a:rPr>
              <a:t>đề</a:t>
            </a:r>
            <a:r>
              <a:rPr lang="en-US" sz="4000" b="1">
                <a:latin typeface="Calibri" panose="020F0502020204030204" pitchFamily="34" charset="0"/>
                <a:ea typeface="Calibri" panose="020F0502020204030204" pitchFamily="34" charset="0"/>
                <a:cs typeface="Calibri" panose="020F0502020204030204" pitchFamily="34" charset="0"/>
              </a:rPr>
              <a:t> </a:t>
            </a:r>
            <a:r>
              <a:rPr lang="en-US" sz="4000" b="1" err="1">
                <a:latin typeface="Calibri" panose="020F0502020204030204" pitchFamily="34" charset="0"/>
                <a:ea typeface="Calibri" panose="020F0502020204030204" pitchFamily="34" charset="0"/>
                <a:cs typeface="Calibri" panose="020F0502020204030204" pitchFamily="34" charset="0"/>
              </a:rPr>
              <a:t>tài</a:t>
            </a:r>
            <a:endParaRPr lang="en-US" sz="4000" b="1">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838200" y="1825624"/>
            <a:ext cx="6257192" cy="4408121"/>
          </a:xfrm>
        </p:spPr>
        <p:txBody>
          <a:bodyPr>
            <a:normAutofit/>
          </a:bodyPr>
          <a:lstStyle/>
          <a:p>
            <a:pPr marL="514350" indent="-514350">
              <a:buAutoNum type="arabicPeriod"/>
            </a:pPr>
            <a:r>
              <a:rPr lang="en-US"/>
              <a:t>Ý </a:t>
            </a:r>
            <a:r>
              <a:rPr lang="en-US" err="1"/>
              <a:t>tưởng</a:t>
            </a:r>
            <a:r>
              <a:rPr lang="en-US"/>
              <a:t>:</a:t>
            </a:r>
          </a:p>
          <a:p>
            <a:r>
              <a:rPr lang="en-US" err="1"/>
              <a:t>Xuất</a:t>
            </a:r>
            <a:r>
              <a:rPr lang="en-US"/>
              <a:t> </a:t>
            </a:r>
            <a:r>
              <a:rPr lang="en-US" err="1"/>
              <a:t>phát</a:t>
            </a:r>
            <a:r>
              <a:rPr lang="en-US"/>
              <a:t> </a:t>
            </a:r>
            <a:r>
              <a:rPr lang="en-US" err="1"/>
              <a:t>từ</a:t>
            </a:r>
            <a:r>
              <a:rPr lang="en-US"/>
              <a:t> </a:t>
            </a:r>
            <a:r>
              <a:rPr lang="en-US" err="1"/>
              <a:t>nền</a:t>
            </a:r>
            <a:r>
              <a:rPr lang="en-US"/>
              <a:t> </a:t>
            </a:r>
            <a:r>
              <a:rPr lang="en-US" err="1"/>
              <a:t>kinh</a:t>
            </a:r>
            <a:r>
              <a:rPr lang="en-US"/>
              <a:t> </a:t>
            </a:r>
            <a:r>
              <a:rPr lang="en-US" err="1"/>
              <a:t>tế</a:t>
            </a:r>
            <a:r>
              <a:rPr lang="en-US"/>
              <a:t> </a:t>
            </a:r>
            <a:r>
              <a:rPr lang="en-US" err="1"/>
              <a:t>nông</a:t>
            </a:r>
            <a:r>
              <a:rPr lang="en-US"/>
              <a:t> </a:t>
            </a:r>
            <a:r>
              <a:rPr lang="en-US" err="1"/>
              <a:t>nghiệp</a:t>
            </a:r>
            <a:r>
              <a:rPr lang="en-US"/>
              <a:t> </a:t>
            </a:r>
            <a:r>
              <a:rPr lang="en-US" err="1"/>
              <a:t>của</a:t>
            </a:r>
            <a:r>
              <a:rPr lang="en-US"/>
              <a:t> </a:t>
            </a:r>
            <a:r>
              <a:rPr lang="en-US" err="1"/>
              <a:t>Việt</a:t>
            </a:r>
            <a:r>
              <a:rPr lang="en-US"/>
              <a:t> Nam</a:t>
            </a:r>
          </a:p>
          <a:p>
            <a:r>
              <a:rPr lang="en-US" err="1"/>
              <a:t>Thực</a:t>
            </a:r>
            <a:r>
              <a:rPr lang="en-US"/>
              <a:t> </a:t>
            </a:r>
            <a:r>
              <a:rPr lang="en-US" err="1"/>
              <a:t>trạng</a:t>
            </a:r>
            <a:r>
              <a:rPr lang="en-US"/>
              <a:t> </a:t>
            </a:r>
            <a:r>
              <a:rPr lang="en-US" err="1"/>
              <a:t>biến</a:t>
            </a:r>
            <a:r>
              <a:rPr lang="en-US"/>
              <a:t> </a:t>
            </a:r>
            <a:r>
              <a:rPr lang="en-US" err="1"/>
              <a:t>đổi</a:t>
            </a:r>
            <a:r>
              <a:rPr lang="en-US"/>
              <a:t> </a:t>
            </a:r>
            <a:r>
              <a:rPr lang="en-US" err="1"/>
              <a:t>khí</a:t>
            </a:r>
            <a:r>
              <a:rPr lang="en-US"/>
              <a:t> </a:t>
            </a:r>
            <a:r>
              <a:rPr lang="en-US" err="1"/>
              <a:t>hậu</a:t>
            </a:r>
            <a:r>
              <a:rPr lang="en-US"/>
              <a:t>, </a:t>
            </a:r>
            <a:r>
              <a:rPr lang="en-US" err="1"/>
              <a:t>hạn</a:t>
            </a:r>
            <a:r>
              <a:rPr lang="en-US"/>
              <a:t> </a:t>
            </a:r>
            <a:r>
              <a:rPr lang="en-US" err="1"/>
              <a:t>hán</a:t>
            </a:r>
            <a:r>
              <a:rPr lang="en-US"/>
              <a:t>  </a:t>
            </a:r>
            <a:r>
              <a:rPr lang="en-US" err="1"/>
              <a:t>kéo</a:t>
            </a:r>
            <a:r>
              <a:rPr lang="en-US"/>
              <a:t> </a:t>
            </a:r>
            <a:r>
              <a:rPr lang="en-US" err="1"/>
              <a:t>dài</a:t>
            </a:r>
            <a:r>
              <a:rPr lang="en-US"/>
              <a:t> </a:t>
            </a:r>
            <a:r>
              <a:rPr lang="en-US" err="1"/>
              <a:t>dẫn</a:t>
            </a:r>
            <a:r>
              <a:rPr lang="en-US"/>
              <a:t> </a:t>
            </a:r>
            <a:r>
              <a:rPr lang="en-US" err="1"/>
              <a:t>đến</a:t>
            </a:r>
            <a:r>
              <a:rPr lang="en-US"/>
              <a:t> </a:t>
            </a:r>
            <a:r>
              <a:rPr lang="en-US" err="1"/>
              <a:t>mất</a:t>
            </a:r>
            <a:r>
              <a:rPr lang="en-US"/>
              <a:t> </a:t>
            </a:r>
            <a:r>
              <a:rPr lang="en-US" err="1"/>
              <a:t>mùa</a:t>
            </a:r>
            <a:r>
              <a:rPr lang="en-US"/>
              <a:t>, </a:t>
            </a:r>
            <a:r>
              <a:rPr lang="en-US" err="1"/>
              <a:t>suy</a:t>
            </a:r>
            <a:r>
              <a:rPr lang="en-US"/>
              <a:t> </a:t>
            </a:r>
            <a:r>
              <a:rPr lang="en-US" err="1"/>
              <a:t>giảm</a:t>
            </a:r>
            <a:r>
              <a:rPr lang="en-US"/>
              <a:t> </a:t>
            </a:r>
            <a:r>
              <a:rPr lang="en-US" err="1"/>
              <a:t>năng</a:t>
            </a:r>
            <a:r>
              <a:rPr lang="en-US"/>
              <a:t> </a:t>
            </a:r>
            <a:r>
              <a:rPr lang="en-US" err="1"/>
              <a:t>suất</a:t>
            </a:r>
            <a:r>
              <a:rPr lang="en-US"/>
              <a:t> </a:t>
            </a:r>
            <a:r>
              <a:rPr lang="en-US" err="1"/>
              <a:t>trồng</a:t>
            </a:r>
            <a:r>
              <a:rPr lang="en-US"/>
              <a:t> </a:t>
            </a:r>
            <a:r>
              <a:rPr lang="en-US" err="1"/>
              <a:t>trọt</a:t>
            </a:r>
            <a:r>
              <a:rPr lang="en-US"/>
              <a:t>.</a:t>
            </a:r>
          </a:p>
          <a:p>
            <a:pPr marL="0" indent="0">
              <a:buNone/>
            </a:pPr>
            <a:endParaRPr lang="en-US"/>
          </a:p>
          <a:p>
            <a:pPr marL="0" indent="0">
              <a:buNone/>
            </a:pPr>
            <a:r>
              <a:rPr lang="en-US"/>
              <a:t>         Ý </a:t>
            </a:r>
            <a:r>
              <a:rPr lang="en-US" err="1"/>
              <a:t>tưởng</a:t>
            </a:r>
            <a:r>
              <a:rPr lang="en-US"/>
              <a:t> </a:t>
            </a:r>
            <a:r>
              <a:rPr lang="en-US" err="1"/>
              <a:t>về</a:t>
            </a:r>
            <a:r>
              <a:rPr lang="en-US"/>
              <a:t> </a:t>
            </a:r>
            <a:r>
              <a:rPr lang="en-US" err="1"/>
              <a:t>hệ</a:t>
            </a:r>
            <a:r>
              <a:rPr lang="en-US"/>
              <a:t> </a:t>
            </a:r>
            <a:r>
              <a:rPr lang="en-US" err="1"/>
              <a:t>thống</a:t>
            </a:r>
            <a:r>
              <a:rPr lang="en-US"/>
              <a:t> IOT </a:t>
            </a:r>
            <a:r>
              <a:rPr lang="en-US" err="1"/>
              <a:t>giám</a:t>
            </a:r>
            <a:r>
              <a:rPr lang="en-US"/>
              <a:t> </a:t>
            </a:r>
            <a:r>
              <a:rPr lang="en-US" err="1"/>
              <a:t>sát</a:t>
            </a:r>
            <a:r>
              <a:rPr lang="en-US"/>
              <a:t> </a:t>
            </a:r>
            <a:r>
              <a:rPr lang="en-US" err="1"/>
              <a:t>mực</a:t>
            </a:r>
            <a:r>
              <a:rPr lang="en-US"/>
              <a:t> </a:t>
            </a:r>
            <a:r>
              <a:rPr lang="en-US" err="1"/>
              <a:t>nước</a:t>
            </a:r>
            <a:r>
              <a:rPr lang="en-US"/>
              <a:t> </a:t>
            </a:r>
            <a:r>
              <a:rPr lang="en-US" err="1"/>
              <a:t>từ</a:t>
            </a:r>
            <a:r>
              <a:rPr lang="en-US"/>
              <a:t> </a:t>
            </a:r>
            <a:r>
              <a:rPr lang="en-US" err="1"/>
              <a:t>xa</a:t>
            </a:r>
            <a:r>
              <a:rPr lang="en-US"/>
              <a:t> </a:t>
            </a:r>
            <a:r>
              <a:rPr lang="en-US" err="1"/>
              <a:t>phục</a:t>
            </a:r>
            <a:r>
              <a:rPr lang="en-US"/>
              <a:t> </a:t>
            </a:r>
            <a:r>
              <a:rPr lang="en-US" err="1"/>
              <a:t>vụ</a:t>
            </a:r>
            <a:r>
              <a:rPr lang="en-US"/>
              <a:t> </a:t>
            </a:r>
            <a:r>
              <a:rPr lang="en-US" err="1"/>
              <a:t>nông</a:t>
            </a:r>
            <a:r>
              <a:rPr lang="en-US"/>
              <a:t> </a:t>
            </a:r>
            <a:r>
              <a:rPr lang="en-US" err="1"/>
              <a:t>nghiệp</a:t>
            </a:r>
            <a:r>
              <a:rPr lang="en-US"/>
              <a:t> </a:t>
            </a:r>
            <a:r>
              <a:rPr lang="en-US" err="1"/>
              <a:t>ra</a:t>
            </a:r>
            <a:r>
              <a:rPr lang="en-US"/>
              <a:t> </a:t>
            </a:r>
            <a:r>
              <a:rPr lang="en-US" err="1"/>
              <a:t>đời</a:t>
            </a:r>
            <a:endParaRPr lang="en-US"/>
          </a:p>
        </p:txBody>
      </p:sp>
      <p:sp>
        <p:nvSpPr>
          <p:cNvPr id="4" name="Right Arrow 3"/>
          <p:cNvSpPr/>
          <p:nvPr/>
        </p:nvSpPr>
        <p:spPr>
          <a:xfrm>
            <a:off x="1160584" y="4352194"/>
            <a:ext cx="386862" cy="3165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7743091" y="1561855"/>
            <a:ext cx="3802710" cy="4084674"/>
          </a:xfrm>
          <a:prstGeom prst="rect">
            <a:avLst/>
          </a:prstGeom>
        </p:spPr>
      </p:pic>
    </p:spTree>
    <p:extLst>
      <p:ext uri="{BB962C8B-B14F-4D97-AF65-F5344CB8AC3E}">
        <p14:creationId xmlns:p14="http://schemas.microsoft.com/office/powerpoint/2010/main" val="2868363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0895" y="615318"/>
            <a:ext cx="8911687" cy="1280890"/>
          </a:xfrm>
        </p:spPr>
        <p:txBody>
          <a:bodyPr>
            <a:normAutofit/>
          </a:bodyPr>
          <a:lstStyle/>
          <a:p>
            <a:r>
              <a:rPr lang="en-US" sz="4000" b="1">
                <a:latin typeface="Calibri" panose="020F0502020204030204" pitchFamily="34" charset="0"/>
                <a:ea typeface="Calibri" panose="020F0502020204030204" pitchFamily="34" charset="0"/>
                <a:cs typeface="Calibri" panose="020F0502020204030204" pitchFamily="34" charset="0"/>
              </a:rPr>
              <a:t>II. </a:t>
            </a:r>
            <a:r>
              <a:rPr lang="en-US" sz="4000" b="1" err="1">
                <a:latin typeface="Calibri" panose="020F0502020204030204" pitchFamily="34" charset="0"/>
                <a:ea typeface="Calibri" panose="020F0502020204030204" pitchFamily="34" charset="0"/>
                <a:cs typeface="Calibri" panose="020F0502020204030204" pitchFamily="34" charset="0"/>
              </a:rPr>
              <a:t>Giới</a:t>
            </a:r>
            <a:r>
              <a:rPr lang="en-US" sz="4000" b="1">
                <a:latin typeface="Calibri" panose="020F0502020204030204" pitchFamily="34" charset="0"/>
                <a:ea typeface="Calibri" panose="020F0502020204030204" pitchFamily="34" charset="0"/>
                <a:cs typeface="Calibri" panose="020F0502020204030204" pitchFamily="34" charset="0"/>
              </a:rPr>
              <a:t> </a:t>
            </a:r>
            <a:r>
              <a:rPr lang="en-US" sz="4000" b="1" err="1">
                <a:latin typeface="Calibri" panose="020F0502020204030204" pitchFamily="34" charset="0"/>
                <a:ea typeface="Calibri" panose="020F0502020204030204" pitchFamily="34" charset="0"/>
                <a:cs typeface="Calibri" panose="020F0502020204030204" pitchFamily="34" charset="0"/>
              </a:rPr>
              <a:t>thiệu</a:t>
            </a:r>
            <a:r>
              <a:rPr lang="en-US" sz="4000" b="1">
                <a:latin typeface="Calibri" panose="020F0502020204030204" pitchFamily="34" charset="0"/>
                <a:ea typeface="Calibri" panose="020F0502020204030204" pitchFamily="34" charset="0"/>
                <a:cs typeface="Calibri" panose="020F0502020204030204" pitchFamily="34" charset="0"/>
              </a:rPr>
              <a:t> </a:t>
            </a:r>
            <a:r>
              <a:rPr lang="en-US" sz="4000" b="1" err="1">
                <a:latin typeface="Calibri" panose="020F0502020204030204" pitchFamily="34" charset="0"/>
                <a:ea typeface="Calibri" panose="020F0502020204030204" pitchFamily="34" charset="0"/>
                <a:cs typeface="Calibri" panose="020F0502020204030204" pitchFamily="34" charset="0"/>
              </a:rPr>
              <a:t>đề</a:t>
            </a:r>
            <a:r>
              <a:rPr lang="en-US" sz="4000" b="1">
                <a:latin typeface="Calibri" panose="020F0502020204030204" pitchFamily="34" charset="0"/>
                <a:ea typeface="Calibri" panose="020F0502020204030204" pitchFamily="34" charset="0"/>
                <a:cs typeface="Calibri" panose="020F0502020204030204" pitchFamily="34" charset="0"/>
              </a:rPr>
              <a:t> </a:t>
            </a:r>
            <a:r>
              <a:rPr lang="en-US" sz="4000" b="1" err="1">
                <a:latin typeface="Calibri" panose="020F0502020204030204" pitchFamily="34" charset="0"/>
                <a:ea typeface="Calibri" panose="020F0502020204030204" pitchFamily="34" charset="0"/>
                <a:cs typeface="Calibri" panose="020F0502020204030204" pitchFamily="34" charset="0"/>
              </a:rPr>
              <a:t>tài</a:t>
            </a:r>
            <a:endParaRPr lang="en-US" sz="4000" b="1">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2044090" y="2291862"/>
            <a:ext cx="5385410" cy="3387969"/>
          </a:xfrm>
        </p:spPr>
        <p:txBody>
          <a:bodyPr/>
          <a:lstStyle/>
          <a:p>
            <a:pPr marL="0" indent="0">
              <a:buNone/>
            </a:pPr>
            <a:r>
              <a:rPr lang="en-US"/>
              <a:t>2. </a:t>
            </a:r>
            <a:r>
              <a:rPr lang="en-US" err="1"/>
              <a:t>Mục</a:t>
            </a:r>
            <a:r>
              <a:rPr lang="en-US"/>
              <a:t> </a:t>
            </a:r>
            <a:r>
              <a:rPr lang="en-US" err="1"/>
              <a:t>tiêu</a:t>
            </a:r>
            <a:r>
              <a:rPr lang="en-US"/>
              <a:t>:</a:t>
            </a:r>
          </a:p>
          <a:p>
            <a:r>
              <a:rPr lang="en-US" err="1"/>
              <a:t>Trước</a:t>
            </a:r>
            <a:r>
              <a:rPr lang="en-US"/>
              <a:t> </a:t>
            </a:r>
            <a:r>
              <a:rPr lang="en-US" err="1"/>
              <a:t>mắt</a:t>
            </a:r>
            <a:r>
              <a:rPr lang="en-US"/>
              <a:t>: </a:t>
            </a:r>
            <a:r>
              <a:rPr lang="en-US" err="1"/>
              <a:t>Thử</a:t>
            </a:r>
            <a:r>
              <a:rPr lang="en-US"/>
              <a:t> </a:t>
            </a:r>
            <a:r>
              <a:rPr lang="en-US" err="1"/>
              <a:t>nghiệm</a:t>
            </a:r>
            <a:r>
              <a:rPr lang="en-US"/>
              <a:t> ở </a:t>
            </a:r>
            <a:r>
              <a:rPr lang="en-US" err="1"/>
              <a:t>một</a:t>
            </a:r>
            <a:r>
              <a:rPr lang="en-US"/>
              <a:t> </a:t>
            </a:r>
            <a:r>
              <a:rPr lang="en-US" err="1"/>
              <a:t>số</a:t>
            </a:r>
            <a:r>
              <a:rPr lang="en-US"/>
              <a:t> </a:t>
            </a:r>
            <a:r>
              <a:rPr lang="en-US" err="1"/>
              <a:t>vùng</a:t>
            </a:r>
            <a:r>
              <a:rPr lang="en-US"/>
              <a:t> </a:t>
            </a:r>
            <a:r>
              <a:rPr lang="en-US" err="1"/>
              <a:t>để</a:t>
            </a:r>
            <a:r>
              <a:rPr lang="en-US"/>
              <a:t> </a:t>
            </a:r>
            <a:r>
              <a:rPr lang="en-US" err="1"/>
              <a:t>giám</a:t>
            </a:r>
            <a:r>
              <a:rPr lang="en-US"/>
              <a:t> </a:t>
            </a:r>
            <a:r>
              <a:rPr lang="en-US" err="1"/>
              <a:t>sát</a:t>
            </a:r>
            <a:r>
              <a:rPr lang="en-US"/>
              <a:t> </a:t>
            </a:r>
            <a:r>
              <a:rPr lang="en-US" err="1"/>
              <a:t>mực</a:t>
            </a:r>
            <a:r>
              <a:rPr lang="en-US"/>
              <a:t> </a:t>
            </a:r>
            <a:r>
              <a:rPr lang="en-US" err="1"/>
              <a:t>nước</a:t>
            </a:r>
            <a:r>
              <a:rPr lang="en-US"/>
              <a:t> </a:t>
            </a:r>
            <a:r>
              <a:rPr lang="en-US" err="1"/>
              <a:t>trong</a:t>
            </a:r>
            <a:r>
              <a:rPr lang="en-US"/>
              <a:t> </a:t>
            </a:r>
            <a:r>
              <a:rPr lang="en-US" err="1"/>
              <a:t>hồ</a:t>
            </a:r>
            <a:r>
              <a:rPr lang="en-US"/>
              <a:t> </a:t>
            </a:r>
            <a:r>
              <a:rPr lang="en-US" err="1"/>
              <a:t>chứa</a:t>
            </a:r>
            <a:r>
              <a:rPr lang="en-US"/>
              <a:t>.</a:t>
            </a:r>
          </a:p>
          <a:p>
            <a:endParaRPr lang="en-US"/>
          </a:p>
          <a:p>
            <a:pPr marL="0" indent="0">
              <a:buNone/>
            </a:pPr>
            <a:endParaRPr lang="en-US"/>
          </a:p>
          <a:p>
            <a:r>
              <a:rPr lang="en-US" err="1"/>
              <a:t>Tương</a:t>
            </a:r>
            <a:r>
              <a:rPr lang="en-US"/>
              <a:t> </a:t>
            </a:r>
            <a:r>
              <a:rPr lang="en-US" err="1"/>
              <a:t>lai</a:t>
            </a:r>
            <a:r>
              <a:rPr lang="en-US"/>
              <a:t>: </a:t>
            </a:r>
            <a:r>
              <a:rPr lang="en-US" err="1"/>
              <a:t>Mở</a:t>
            </a:r>
            <a:r>
              <a:rPr lang="en-US"/>
              <a:t> </a:t>
            </a:r>
            <a:r>
              <a:rPr lang="en-US" err="1"/>
              <a:t>rộng</a:t>
            </a:r>
            <a:r>
              <a:rPr lang="en-US"/>
              <a:t> </a:t>
            </a:r>
            <a:r>
              <a:rPr lang="en-US" err="1"/>
              <a:t>quy</a:t>
            </a:r>
            <a:r>
              <a:rPr lang="en-US"/>
              <a:t> </a:t>
            </a:r>
            <a:r>
              <a:rPr lang="en-US" err="1"/>
              <a:t>mô</a:t>
            </a:r>
            <a:r>
              <a:rPr lang="en-US"/>
              <a:t> </a:t>
            </a:r>
            <a:r>
              <a:rPr lang="en-US" err="1"/>
              <a:t>đề</a:t>
            </a:r>
            <a:r>
              <a:rPr lang="en-US"/>
              <a:t> </a:t>
            </a:r>
            <a:r>
              <a:rPr lang="en-US" err="1"/>
              <a:t>tài</a:t>
            </a:r>
            <a:r>
              <a:rPr lang="en-US"/>
              <a:t> </a:t>
            </a:r>
            <a:r>
              <a:rPr lang="en-US" err="1"/>
              <a:t>đến</a:t>
            </a:r>
            <a:r>
              <a:rPr lang="en-US"/>
              <a:t> </a:t>
            </a:r>
            <a:r>
              <a:rPr lang="en-US" err="1"/>
              <a:t>nhiều</a:t>
            </a:r>
            <a:r>
              <a:rPr lang="en-US"/>
              <a:t> </a:t>
            </a:r>
            <a:r>
              <a:rPr lang="en-US" err="1"/>
              <a:t>nơi</a:t>
            </a:r>
            <a:r>
              <a:rPr lang="en-US"/>
              <a:t>  </a:t>
            </a:r>
            <a:r>
              <a:rPr lang="en-US" err="1"/>
              <a:t>có</a:t>
            </a:r>
            <a:r>
              <a:rPr lang="en-US"/>
              <a:t> </a:t>
            </a:r>
            <a:r>
              <a:rPr lang="en-US" err="1"/>
              <a:t>khí</a:t>
            </a:r>
            <a:r>
              <a:rPr lang="en-US"/>
              <a:t> </a:t>
            </a:r>
            <a:r>
              <a:rPr lang="en-US" err="1"/>
              <a:t>hậu</a:t>
            </a:r>
            <a:r>
              <a:rPr lang="en-US"/>
              <a:t> </a:t>
            </a:r>
            <a:r>
              <a:rPr lang="en-US" err="1"/>
              <a:t>khắc</a:t>
            </a:r>
            <a:r>
              <a:rPr lang="en-US"/>
              <a:t> </a:t>
            </a:r>
            <a:r>
              <a:rPr lang="en-US" err="1"/>
              <a:t>nghiệt</a:t>
            </a:r>
            <a:r>
              <a:rPr lang="en-US"/>
              <a:t>, </a:t>
            </a:r>
            <a:r>
              <a:rPr lang="en-US" err="1"/>
              <a:t>hạn</a:t>
            </a:r>
            <a:r>
              <a:rPr lang="en-US"/>
              <a:t> </a:t>
            </a:r>
            <a:r>
              <a:rPr lang="en-US" err="1"/>
              <a:t>hán</a:t>
            </a:r>
            <a:r>
              <a:rPr lang="en-US"/>
              <a:t> </a:t>
            </a:r>
            <a:r>
              <a:rPr lang="en-US" err="1"/>
              <a:t>kéo</a:t>
            </a:r>
            <a:r>
              <a:rPr lang="en-US"/>
              <a:t> </a:t>
            </a:r>
            <a:r>
              <a:rPr lang="en-US" err="1"/>
              <a:t>dài</a:t>
            </a:r>
            <a:r>
              <a:rPr lang="en-US"/>
              <a:t> </a:t>
            </a:r>
            <a:r>
              <a:rPr lang="en-US" err="1"/>
              <a:t>nhằm</a:t>
            </a:r>
            <a:r>
              <a:rPr lang="en-US"/>
              <a:t> </a:t>
            </a:r>
            <a:r>
              <a:rPr lang="en-US" err="1"/>
              <a:t>khắc</a:t>
            </a:r>
            <a:r>
              <a:rPr lang="en-US"/>
              <a:t> </a:t>
            </a:r>
            <a:r>
              <a:rPr lang="en-US" err="1"/>
              <a:t>phục</a:t>
            </a:r>
            <a:r>
              <a:rPr lang="en-US"/>
              <a:t> </a:t>
            </a:r>
            <a:r>
              <a:rPr lang="en-US" err="1"/>
              <a:t>tình</a:t>
            </a:r>
            <a:r>
              <a:rPr lang="en-US"/>
              <a:t> </a:t>
            </a:r>
            <a:r>
              <a:rPr lang="en-US" err="1"/>
              <a:t>trạng</a:t>
            </a:r>
            <a:r>
              <a:rPr lang="en-US"/>
              <a:t> </a:t>
            </a:r>
            <a:r>
              <a:rPr lang="en-US" err="1"/>
              <a:t>thiếu</a:t>
            </a:r>
            <a:r>
              <a:rPr lang="en-US"/>
              <a:t> </a:t>
            </a:r>
            <a:r>
              <a:rPr lang="en-US" err="1"/>
              <a:t>nước</a:t>
            </a:r>
            <a:r>
              <a:rPr lang="en-US"/>
              <a:t> </a:t>
            </a:r>
            <a:r>
              <a:rPr lang="en-US" err="1"/>
              <a:t>tưới</a:t>
            </a:r>
            <a:r>
              <a:rPr lang="en-US"/>
              <a:t> </a:t>
            </a:r>
            <a:r>
              <a:rPr lang="en-US" err="1"/>
              <a:t>từ</a:t>
            </a:r>
            <a:r>
              <a:rPr lang="en-US"/>
              <a:t> </a:t>
            </a:r>
            <a:r>
              <a:rPr lang="en-US" err="1"/>
              <a:t>đó</a:t>
            </a:r>
            <a:r>
              <a:rPr lang="en-US"/>
              <a:t> </a:t>
            </a:r>
            <a:r>
              <a:rPr lang="en-US" err="1"/>
              <a:t>đảm</a:t>
            </a:r>
            <a:r>
              <a:rPr lang="en-US"/>
              <a:t> </a:t>
            </a:r>
            <a:r>
              <a:rPr lang="en-US" err="1"/>
              <a:t>bảo</a:t>
            </a:r>
            <a:r>
              <a:rPr lang="en-US"/>
              <a:t> </a:t>
            </a:r>
            <a:r>
              <a:rPr lang="en-US" err="1"/>
              <a:t>năng</a:t>
            </a:r>
            <a:r>
              <a:rPr lang="en-US"/>
              <a:t> </a:t>
            </a:r>
            <a:r>
              <a:rPr lang="en-US" err="1"/>
              <a:t>suất</a:t>
            </a:r>
            <a:r>
              <a:rPr lang="en-US"/>
              <a:t> </a:t>
            </a:r>
            <a:r>
              <a:rPr lang="en-US" err="1"/>
              <a:t>sản</a:t>
            </a:r>
            <a:r>
              <a:rPr lang="en-US"/>
              <a:t> </a:t>
            </a:r>
            <a:r>
              <a:rPr lang="en-US" err="1"/>
              <a:t>lượng</a:t>
            </a:r>
            <a:r>
              <a:rPr lang="en-US"/>
              <a:t> </a:t>
            </a:r>
            <a:r>
              <a:rPr lang="en-US" err="1"/>
              <a:t>cho</a:t>
            </a:r>
            <a:r>
              <a:rPr lang="en-US"/>
              <a:t> </a:t>
            </a:r>
            <a:r>
              <a:rPr lang="en-US" err="1"/>
              <a:t>nông</a:t>
            </a:r>
            <a:r>
              <a:rPr lang="en-US"/>
              <a:t> </a:t>
            </a:r>
            <a:r>
              <a:rPr lang="en-US" err="1"/>
              <a:t>dân</a:t>
            </a:r>
            <a:r>
              <a:rPr lang="en-US"/>
              <a:t>.</a:t>
            </a:r>
          </a:p>
          <a:p>
            <a:endParaRPr lang="en-US"/>
          </a:p>
        </p:txBody>
      </p:sp>
      <p:pic>
        <p:nvPicPr>
          <p:cNvPr id="4" name="Picture 3"/>
          <p:cNvPicPr>
            <a:picLocks noChangeAspect="1"/>
          </p:cNvPicPr>
          <p:nvPr/>
        </p:nvPicPr>
        <p:blipFill>
          <a:blip r:embed="rId2"/>
          <a:stretch>
            <a:fillRect/>
          </a:stretch>
        </p:blipFill>
        <p:spPr>
          <a:xfrm>
            <a:off x="7758473" y="2000664"/>
            <a:ext cx="3497883" cy="3970364"/>
          </a:xfrm>
          <a:prstGeom prst="rect">
            <a:avLst/>
          </a:prstGeom>
        </p:spPr>
      </p:pic>
    </p:spTree>
    <p:extLst>
      <p:ext uri="{BB962C8B-B14F-4D97-AF65-F5344CB8AC3E}">
        <p14:creationId xmlns:p14="http://schemas.microsoft.com/office/powerpoint/2010/main" val="1656871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759" y="1207477"/>
            <a:ext cx="8915400" cy="2724845"/>
          </a:xfrm>
        </p:spPr>
        <p:txBody>
          <a:bodyPr>
            <a:normAutofit/>
          </a:bodyPr>
          <a:lstStyle/>
          <a:p>
            <a:r>
              <a:rPr lang="en-US" sz="5400" b="1">
                <a:latin typeface="Calibri" panose="020F0502020204030204" pitchFamily="34" charset="0"/>
                <a:ea typeface="Calibri" panose="020F0502020204030204" pitchFamily="34" charset="0"/>
                <a:cs typeface="Calibri" panose="020F0502020204030204" pitchFamily="34" charset="0"/>
              </a:rPr>
              <a:t>III. </a:t>
            </a:r>
            <a:r>
              <a:rPr lang="en-US" sz="5400" b="1" err="1">
                <a:latin typeface="Calibri" panose="020F0502020204030204" pitchFamily="34" charset="0"/>
                <a:ea typeface="Calibri" panose="020F0502020204030204" pitchFamily="34" charset="0"/>
                <a:cs typeface="Calibri" panose="020F0502020204030204" pitchFamily="34" charset="0"/>
              </a:rPr>
              <a:t>Thiết</a:t>
            </a:r>
            <a:r>
              <a:rPr lang="en-US" sz="5400" b="1">
                <a:latin typeface="Calibri" panose="020F0502020204030204" pitchFamily="34" charset="0"/>
                <a:ea typeface="Calibri" panose="020F0502020204030204" pitchFamily="34" charset="0"/>
                <a:cs typeface="Calibri" panose="020F0502020204030204" pitchFamily="34" charset="0"/>
              </a:rPr>
              <a:t> </a:t>
            </a:r>
            <a:r>
              <a:rPr lang="en-US" sz="5400" b="1" err="1">
                <a:latin typeface="Calibri" panose="020F0502020204030204" pitchFamily="34" charset="0"/>
                <a:ea typeface="Calibri" panose="020F0502020204030204" pitchFamily="34" charset="0"/>
                <a:cs typeface="Calibri" panose="020F0502020204030204" pitchFamily="34" charset="0"/>
              </a:rPr>
              <a:t>kế</a:t>
            </a:r>
            <a:r>
              <a:rPr lang="en-US" sz="5400" b="1">
                <a:latin typeface="Calibri" panose="020F0502020204030204" pitchFamily="34" charset="0"/>
                <a:ea typeface="Calibri" panose="020F0502020204030204" pitchFamily="34" charset="0"/>
                <a:cs typeface="Calibri" panose="020F0502020204030204" pitchFamily="34" charset="0"/>
              </a:rPr>
              <a:t> </a:t>
            </a:r>
            <a:r>
              <a:rPr lang="en-US" sz="5400" b="1" err="1">
                <a:latin typeface="Calibri" panose="020F0502020204030204" pitchFamily="34" charset="0"/>
                <a:ea typeface="Calibri" panose="020F0502020204030204" pitchFamily="34" charset="0"/>
                <a:cs typeface="Calibri" panose="020F0502020204030204" pitchFamily="34" charset="0"/>
              </a:rPr>
              <a:t>hệ</a:t>
            </a:r>
            <a:r>
              <a:rPr lang="en-US" sz="5400" b="1">
                <a:latin typeface="Calibri" panose="020F0502020204030204" pitchFamily="34" charset="0"/>
                <a:ea typeface="Calibri" panose="020F0502020204030204" pitchFamily="34" charset="0"/>
                <a:cs typeface="Calibri" panose="020F0502020204030204" pitchFamily="34" charset="0"/>
              </a:rPr>
              <a:t> </a:t>
            </a:r>
            <a:r>
              <a:rPr lang="en-US" sz="5400" b="1" err="1">
                <a:latin typeface="Calibri" panose="020F0502020204030204" pitchFamily="34" charset="0"/>
                <a:ea typeface="Calibri" panose="020F0502020204030204" pitchFamily="34" charset="0"/>
                <a:cs typeface="Calibri" panose="020F0502020204030204" pitchFamily="34" charset="0"/>
              </a:rPr>
              <a:t>thống</a:t>
            </a:r>
            <a:endParaRPr lang="en-US" sz="5400" b="1">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83973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a:latin typeface="Calibri" panose="020F0502020204030204" pitchFamily="34" charset="0"/>
                <a:ea typeface="Calibri" panose="020F0502020204030204" pitchFamily="34" charset="0"/>
                <a:cs typeface="Calibri" panose="020F0502020204030204" pitchFamily="34" charset="0"/>
              </a:rPr>
              <a:t>III.1 </a:t>
            </a:r>
            <a:r>
              <a:rPr lang="en-US" sz="4000" err="1">
                <a:latin typeface="Calibri" panose="020F0502020204030204" pitchFamily="34" charset="0"/>
                <a:ea typeface="Calibri" panose="020F0502020204030204" pitchFamily="34" charset="0"/>
                <a:cs typeface="Calibri" panose="020F0502020204030204" pitchFamily="34" charset="0"/>
              </a:rPr>
              <a:t>Các</a:t>
            </a:r>
            <a:r>
              <a:rPr lang="en-US" sz="4000">
                <a:latin typeface="Calibri" panose="020F0502020204030204" pitchFamily="34" charset="0"/>
                <a:ea typeface="Calibri" panose="020F0502020204030204" pitchFamily="34" charset="0"/>
                <a:cs typeface="Calibri" panose="020F0502020204030204" pitchFamily="34" charset="0"/>
              </a:rPr>
              <a:t> </a:t>
            </a:r>
            <a:r>
              <a:rPr lang="en-US" sz="4000" err="1">
                <a:latin typeface="Calibri" panose="020F0502020204030204" pitchFamily="34" charset="0"/>
                <a:ea typeface="Calibri" panose="020F0502020204030204" pitchFamily="34" charset="0"/>
                <a:cs typeface="Calibri" panose="020F0502020204030204" pitchFamily="34" charset="0"/>
              </a:rPr>
              <a:t>công</a:t>
            </a:r>
            <a:r>
              <a:rPr lang="en-US" sz="4000">
                <a:latin typeface="Calibri" panose="020F0502020204030204" pitchFamily="34" charset="0"/>
                <a:ea typeface="Calibri" panose="020F0502020204030204" pitchFamily="34" charset="0"/>
                <a:cs typeface="Calibri" panose="020F0502020204030204" pitchFamily="34" charset="0"/>
              </a:rPr>
              <a:t> </a:t>
            </a:r>
            <a:r>
              <a:rPr lang="en-US" sz="4000" err="1">
                <a:latin typeface="Calibri" panose="020F0502020204030204" pitchFamily="34" charset="0"/>
                <a:ea typeface="Calibri" panose="020F0502020204030204" pitchFamily="34" charset="0"/>
                <a:cs typeface="Calibri" panose="020F0502020204030204" pitchFamily="34" charset="0"/>
              </a:rPr>
              <a:t>nghệ</a:t>
            </a:r>
            <a:r>
              <a:rPr lang="en-US" sz="4000">
                <a:latin typeface="Calibri" panose="020F0502020204030204" pitchFamily="34" charset="0"/>
                <a:ea typeface="Calibri" panose="020F0502020204030204" pitchFamily="34" charset="0"/>
                <a:cs typeface="Calibri" panose="020F0502020204030204" pitchFamily="34" charset="0"/>
              </a:rPr>
              <a:t>, </a:t>
            </a:r>
            <a:r>
              <a:rPr lang="en-US" sz="4000" err="1">
                <a:latin typeface="Calibri" panose="020F0502020204030204" pitchFamily="34" charset="0"/>
                <a:ea typeface="Calibri" panose="020F0502020204030204" pitchFamily="34" charset="0"/>
                <a:cs typeface="Calibri" panose="020F0502020204030204" pitchFamily="34" charset="0"/>
              </a:rPr>
              <a:t>thiết</a:t>
            </a:r>
            <a:r>
              <a:rPr lang="en-US" sz="4000">
                <a:latin typeface="Calibri" panose="020F0502020204030204" pitchFamily="34" charset="0"/>
                <a:ea typeface="Calibri" panose="020F0502020204030204" pitchFamily="34" charset="0"/>
                <a:cs typeface="Calibri" panose="020F0502020204030204" pitchFamily="34" charset="0"/>
              </a:rPr>
              <a:t> </a:t>
            </a:r>
            <a:r>
              <a:rPr lang="en-US" sz="4000" err="1">
                <a:latin typeface="Calibri" panose="020F0502020204030204" pitchFamily="34" charset="0"/>
                <a:ea typeface="Calibri" panose="020F0502020204030204" pitchFamily="34" charset="0"/>
                <a:cs typeface="Calibri" panose="020F0502020204030204" pitchFamily="34" charset="0"/>
              </a:rPr>
              <a:t>bị</a:t>
            </a:r>
            <a:r>
              <a:rPr lang="en-US" sz="4000">
                <a:latin typeface="Calibri" panose="020F0502020204030204" pitchFamily="34" charset="0"/>
                <a:ea typeface="Calibri" panose="020F0502020204030204" pitchFamily="34" charset="0"/>
                <a:cs typeface="Calibri" panose="020F0502020204030204" pitchFamily="34" charset="0"/>
              </a:rPr>
              <a:t> </a:t>
            </a:r>
            <a:r>
              <a:rPr lang="en-US" sz="4000" err="1">
                <a:latin typeface="Calibri" panose="020F0502020204030204" pitchFamily="34" charset="0"/>
                <a:ea typeface="Calibri" panose="020F0502020204030204" pitchFamily="34" charset="0"/>
                <a:cs typeface="Calibri" panose="020F0502020204030204" pitchFamily="34" charset="0"/>
              </a:rPr>
              <a:t>sử</a:t>
            </a:r>
            <a:r>
              <a:rPr lang="en-US" sz="4000">
                <a:latin typeface="Calibri" panose="020F0502020204030204" pitchFamily="34" charset="0"/>
                <a:ea typeface="Calibri" panose="020F0502020204030204" pitchFamily="34" charset="0"/>
                <a:cs typeface="Calibri" panose="020F0502020204030204" pitchFamily="34" charset="0"/>
              </a:rPr>
              <a:t> </a:t>
            </a:r>
            <a:r>
              <a:rPr lang="en-US" sz="4000" err="1">
                <a:latin typeface="Calibri" panose="020F0502020204030204" pitchFamily="34" charset="0"/>
                <a:ea typeface="Calibri" panose="020F0502020204030204" pitchFamily="34" charset="0"/>
                <a:cs typeface="Calibri" panose="020F0502020204030204" pitchFamily="34" charset="0"/>
              </a:rPr>
              <a:t>dụng</a:t>
            </a:r>
            <a:endParaRPr lang="en-US" sz="4000">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lstStyle/>
          <a:p>
            <a:r>
              <a:rPr lang="en-US" err="1"/>
              <a:t>Cảm</a:t>
            </a:r>
            <a:r>
              <a:rPr lang="en-US"/>
              <a:t> </a:t>
            </a:r>
            <a:r>
              <a:rPr lang="en-US" err="1"/>
              <a:t>biến</a:t>
            </a:r>
            <a:r>
              <a:rPr lang="en-US"/>
              <a:t> </a:t>
            </a:r>
            <a:r>
              <a:rPr lang="en-US" err="1"/>
              <a:t>siêu</a:t>
            </a:r>
            <a:r>
              <a:rPr lang="en-US"/>
              <a:t> </a:t>
            </a:r>
            <a:r>
              <a:rPr lang="en-US" err="1"/>
              <a:t>âm</a:t>
            </a:r>
            <a:r>
              <a:rPr lang="en-US"/>
              <a:t> HC-SR04</a:t>
            </a:r>
          </a:p>
          <a:p>
            <a:r>
              <a:rPr lang="en-US"/>
              <a:t>Vi </a:t>
            </a:r>
            <a:r>
              <a:rPr lang="en-US" err="1"/>
              <a:t>điều</a:t>
            </a:r>
            <a:r>
              <a:rPr lang="en-US"/>
              <a:t> </a:t>
            </a:r>
            <a:r>
              <a:rPr lang="en-US" err="1"/>
              <a:t>khiển</a:t>
            </a:r>
            <a:r>
              <a:rPr lang="en-US"/>
              <a:t> ESP32</a:t>
            </a:r>
          </a:p>
          <a:p>
            <a:r>
              <a:rPr lang="en-US" err="1"/>
              <a:t>Giao</a:t>
            </a:r>
            <a:r>
              <a:rPr lang="en-US"/>
              <a:t> </a:t>
            </a:r>
            <a:r>
              <a:rPr lang="en-US" err="1"/>
              <a:t>thức</a:t>
            </a:r>
            <a:r>
              <a:rPr lang="en-US"/>
              <a:t> MQTT</a:t>
            </a:r>
          </a:p>
          <a:p>
            <a:r>
              <a:rPr lang="en-US"/>
              <a:t>Node.js</a:t>
            </a:r>
          </a:p>
          <a:p>
            <a:r>
              <a:rPr lang="en-US"/>
              <a:t>MongoDB</a:t>
            </a:r>
          </a:p>
          <a:p>
            <a:r>
              <a:rPr lang="en-US"/>
              <a:t>HTML,CSS</a:t>
            </a:r>
          </a:p>
        </p:txBody>
      </p:sp>
    </p:spTree>
    <p:extLst>
      <p:ext uri="{BB962C8B-B14F-4D97-AF65-F5344CB8AC3E}">
        <p14:creationId xmlns:p14="http://schemas.microsoft.com/office/powerpoint/2010/main" val="2584466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a:latin typeface="Calibri" panose="020F0502020204030204" pitchFamily="34" charset="0"/>
                <a:ea typeface="Calibri" panose="020F0502020204030204" pitchFamily="34" charset="0"/>
                <a:cs typeface="Calibri" panose="020F0502020204030204" pitchFamily="34" charset="0"/>
              </a:rPr>
              <a:t>III.2. </a:t>
            </a:r>
            <a:r>
              <a:rPr lang="en-US" sz="4000" err="1">
                <a:latin typeface="Calibri" panose="020F0502020204030204" pitchFamily="34" charset="0"/>
                <a:ea typeface="Calibri" panose="020F0502020204030204" pitchFamily="34" charset="0"/>
                <a:cs typeface="Calibri" panose="020F0502020204030204" pitchFamily="34" charset="0"/>
              </a:rPr>
              <a:t>Sơ</a:t>
            </a:r>
            <a:r>
              <a:rPr lang="en-US" sz="4000">
                <a:latin typeface="Calibri" panose="020F0502020204030204" pitchFamily="34" charset="0"/>
                <a:ea typeface="Calibri" panose="020F0502020204030204" pitchFamily="34" charset="0"/>
                <a:cs typeface="Calibri" panose="020F0502020204030204" pitchFamily="34" charset="0"/>
              </a:rPr>
              <a:t> </a:t>
            </a:r>
            <a:r>
              <a:rPr lang="en-US" sz="4000" err="1">
                <a:latin typeface="Calibri" panose="020F0502020204030204" pitchFamily="34" charset="0"/>
                <a:ea typeface="Calibri" panose="020F0502020204030204" pitchFamily="34" charset="0"/>
                <a:cs typeface="Calibri" panose="020F0502020204030204" pitchFamily="34" charset="0"/>
              </a:rPr>
              <a:t>đồ</a:t>
            </a:r>
            <a:r>
              <a:rPr lang="en-US" sz="4000">
                <a:latin typeface="Calibri" panose="020F0502020204030204" pitchFamily="34" charset="0"/>
                <a:ea typeface="Calibri" panose="020F0502020204030204" pitchFamily="34" charset="0"/>
                <a:cs typeface="Calibri" panose="020F0502020204030204" pitchFamily="34" charset="0"/>
              </a:rPr>
              <a:t> </a:t>
            </a:r>
            <a:r>
              <a:rPr lang="en-US" sz="4000" err="1">
                <a:latin typeface="Calibri" panose="020F0502020204030204" pitchFamily="34" charset="0"/>
                <a:ea typeface="Calibri" panose="020F0502020204030204" pitchFamily="34" charset="0"/>
                <a:cs typeface="Calibri" panose="020F0502020204030204" pitchFamily="34" charset="0"/>
              </a:rPr>
              <a:t>mô</a:t>
            </a:r>
            <a:r>
              <a:rPr lang="en-US" sz="4000">
                <a:latin typeface="Calibri" panose="020F0502020204030204" pitchFamily="34" charset="0"/>
                <a:ea typeface="Calibri" panose="020F0502020204030204" pitchFamily="34" charset="0"/>
                <a:cs typeface="Calibri" panose="020F0502020204030204" pitchFamily="34" charset="0"/>
              </a:rPr>
              <a:t> </a:t>
            </a:r>
            <a:r>
              <a:rPr lang="en-US" sz="4000" err="1">
                <a:latin typeface="Calibri" panose="020F0502020204030204" pitchFamily="34" charset="0"/>
                <a:ea typeface="Calibri" panose="020F0502020204030204" pitchFamily="34" charset="0"/>
                <a:cs typeface="Calibri" panose="020F0502020204030204" pitchFamily="34" charset="0"/>
              </a:rPr>
              <a:t>hình</a:t>
            </a:r>
            <a:r>
              <a:rPr lang="en-US" sz="4000">
                <a:latin typeface="Calibri" panose="020F0502020204030204" pitchFamily="34" charset="0"/>
                <a:ea typeface="Calibri" panose="020F0502020204030204" pitchFamily="34" charset="0"/>
                <a:cs typeface="Calibri" panose="020F0502020204030204" pitchFamily="34" charset="0"/>
              </a:rPr>
              <a:t> </a:t>
            </a:r>
            <a:r>
              <a:rPr lang="en-US" sz="4000" err="1">
                <a:latin typeface="Calibri" panose="020F0502020204030204" pitchFamily="34" charset="0"/>
                <a:ea typeface="Calibri" panose="020F0502020204030204" pitchFamily="34" charset="0"/>
                <a:cs typeface="Calibri" panose="020F0502020204030204" pitchFamily="34" charset="0"/>
              </a:rPr>
              <a:t>tổng</a:t>
            </a:r>
            <a:r>
              <a:rPr lang="en-US" sz="4000">
                <a:latin typeface="Calibri" panose="020F0502020204030204" pitchFamily="34" charset="0"/>
                <a:ea typeface="Calibri" panose="020F0502020204030204" pitchFamily="34" charset="0"/>
                <a:cs typeface="Calibri" panose="020F0502020204030204" pitchFamily="34" charset="0"/>
              </a:rPr>
              <a:t> </a:t>
            </a:r>
            <a:r>
              <a:rPr lang="en-US" sz="4000" err="1">
                <a:latin typeface="Calibri" panose="020F0502020204030204" pitchFamily="34" charset="0"/>
                <a:ea typeface="Calibri" panose="020F0502020204030204" pitchFamily="34" charset="0"/>
                <a:cs typeface="Calibri" panose="020F0502020204030204" pitchFamily="34" charset="0"/>
              </a:rPr>
              <a:t>quan</a:t>
            </a:r>
            <a:r>
              <a:rPr lang="en-US" sz="4000">
                <a:latin typeface="Calibri" panose="020F0502020204030204" pitchFamily="34" charset="0"/>
                <a:ea typeface="Calibri" panose="020F0502020204030204" pitchFamily="34" charset="0"/>
                <a:cs typeface="Calibri" panose="020F0502020204030204" pitchFamily="34" charset="0"/>
              </a:rPr>
              <a:t> </a:t>
            </a:r>
            <a:r>
              <a:rPr lang="en-US" sz="4000" err="1">
                <a:latin typeface="Calibri" panose="020F0502020204030204" pitchFamily="34" charset="0"/>
                <a:ea typeface="Calibri" panose="020F0502020204030204" pitchFamily="34" charset="0"/>
                <a:cs typeface="Calibri" panose="020F0502020204030204" pitchFamily="34" charset="0"/>
              </a:rPr>
              <a:t>hệ</a:t>
            </a:r>
            <a:r>
              <a:rPr lang="en-US" sz="4000">
                <a:latin typeface="Calibri" panose="020F0502020204030204" pitchFamily="34" charset="0"/>
                <a:ea typeface="Calibri" panose="020F0502020204030204" pitchFamily="34" charset="0"/>
                <a:cs typeface="Calibri" panose="020F0502020204030204" pitchFamily="34" charset="0"/>
              </a:rPr>
              <a:t> </a:t>
            </a:r>
            <a:r>
              <a:rPr lang="en-US" sz="4000" err="1">
                <a:latin typeface="Calibri" panose="020F0502020204030204" pitchFamily="34" charset="0"/>
                <a:ea typeface="Calibri" panose="020F0502020204030204" pitchFamily="34" charset="0"/>
                <a:cs typeface="Calibri" panose="020F0502020204030204" pitchFamily="34" charset="0"/>
              </a:rPr>
              <a:t>thống</a:t>
            </a:r>
            <a:endParaRPr lang="en-US" sz="4000">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677007" y="1811215"/>
            <a:ext cx="11333285" cy="4958862"/>
          </a:xfrm>
        </p:spPr>
        <p:txBody>
          <a:bodyPr/>
          <a:lstStyle/>
          <a:p>
            <a:pPr marL="0" indent="0">
              <a:buNone/>
            </a:pPr>
            <a:endParaRPr lang="en-US"/>
          </a:p>
          <a:p>
            <a:pPr marL="0" indent="0">
              <a:buNone/>
            </a:pPr>
            <a:endParaRPr lang="en-US"/>
          </a:p>
          <a:p>
            <a:pPr marL="0" indent="0">
              <a:buNone/>
            </a:pPr>
            <a:endParaRPr lang="en-US"/>
          </a:p>
          <a:p>
            <a:pPr marL="0" indent="0">
              <a:buNone/>
            </a:pPr>
            <a:endParaRPr lang="en-US"/>
          </a:p>
          <a:p>
            <a:pPr marL="0" indent="0">
              <a:buNone/>
            </a:pPr>
            <a:r>
              <a:rPr lang="en-US"/>
              <a:t>                                                                </a:t>
            </a:r>
          </a:p>
          <a:p>
            <a:pPr marL="0" indent="0">
              <a:buNone/>
            </a:pPr>
            <a:r>
              <a:rPr lang="en-US"/>
              <a:t>                                       </a:t>
            </a:r>
          </a:p>
          <a:p>
            <a:pPr marL="0" indent="0">
              <a:buNone/>
            </a:pPr>
            <a:endParaRPr lang="en-US"/>
          </a:p>
        </p:txBody>
      </p:sp>
      <p:sp>
        <p:nvSpPr>
          <p:cNvPr id="4" name="Rectangle 3"/>
          <p:cNvSpPr/>
          <p:nvPr/>
        </p:nvSpPr>
        <p:spPr>
          <a:xfrm>
            <a:off x="1090245" y="3897922"/>
            <a:ext cx="1274885" cy="63304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HC-SR04</a:t>
            </a:r>
          </a:p>
        </p:txBody>
      </p:sp>
      <p:sp>
        <p:nvSpPr>
          <p:cNvPr id="5" name="Rectangle 4"/>
          <p:cNvSpPr/>
          <p:nvPr/>
        </p:nvSpPr>
        <p:spPr>
          <a:xfrm>
            <a:off x="3015761" y="3897922"/>
            <a:ext cx="1573823" cy="63304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ESP32</a:t>
            </a:r>
          </a:p>
        </p:txBody>
      </p:sp>
      <p:sp>
        <p:nvSpPr>
          <p:cNvPr id="6" name="Rounded Rectangle 5"/>
          <p:cNvSpPr/>
          <p:nvPr/>
        </p:nvSpPr>
        <p:spPr>
          <a:xfrm>
            <a:off x="5785339" y="3897922"/>
            <a:ext cx="1635369" cy="633046"/>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MQTT</a:t>
            </a:r>
          </a:p>
        </p:txBody>
      </p:sp>
      <p:sp>
        <p:nvSpPr>
          <p:cNvPr id="7" name="Oval 6"/>
          <p:cNvSpPr/>
          <p:nvPr/>
        </p:nvSpPr>
        <p:spPr>
          <a:xfrm>
            <a:off x="8952767" y="3544763"/>
            <a:ext cx="1925515" cy="132763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t>Web sever</a:t>
            </a:r>
          </a:p>
        </p:txBody>
      </p:sp>
      <p:sp>
        <p:nvSpPr>
          <p:cNvPr id="8" name="Rounded Rectangle 7"/>
          <p:cNvSpPr/>
          <p:nvPr/>
        </p:nvSpPr>
        <p:spPr>
          <a:xfrm>
            <a:off x="10102361" y="2124370"/>
            <a:ext cx="1657351" cy="80889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Web</a:t>
            </a:r>
          </a:p>
          <a:p>
            <a:pPr algn="ctr"/>
            <a:r>
              <a:rPr lang="en-US"/>
              <a:t>(HTML,CSS)</a:t>
            </a:r>
          </a:p>
        </p:txBody>
      </p:sp>
      <p:sp>
        <p:nvSpPr>
          <p:cNvPr id="9" name="Rectangle 8"/>
          <p:cNvSpPr/>
          <p:nvPr/>
        </p:nvSpPr>
        <p:spPr>
          <a:xfrm>
            <a:off x="9269290" y="5692469"/>
            <a:ext cx="1608992" cy="76493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t>Data base</a:t>
            </a:r>
          </a:p>
          <a:p>
            <a:pPr algn="ctr"/>
            <a:r>
              <a:rPr lang="en-US"/>
              <a:t>(</a:t>
            </a:r>
            <a:r>
              <a:rPr lang="en-US" err="1"/>
              <a:t>mongodb</a:t>
            </a:r>
            <a:r>
              <a:rPr lang="en-US"/>
              <a:t>)</a:t>
            </a:r>
          </a:p>
        </p:txBody>
      </p:sp>
      <p:cxnSp>
        <p:nvCxnSpPr>
          <p:cNvPr id="15" name="Straight Arrow Connector 14"/>
          <p:cNvCxnSpPr>
            <a:endCxn id="5" idx="1"/>
          </p:cNvCxnSpPr>
          <p:nvPr/>
        </p:nvCxnSpPr>
        <p:spPr>
          <a:xfrm>
            <a:off x="2338753" y="4208582"/>
            <a:ext cx="677008" cy="58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p:cNvCxnSpPr>
            <a:endCxn id="6" idx="1"/>
          </p:cNvCxnSpPr>
          <p:nvPr/>
        </p:nvCxnSpPr>
        <p:spPr>
          <a:xfrm>
            <a:off x="4589585" y="4214445"/>
            <a:ext cx="11957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7" idx="2"/>
            <a:endCxn id="6" idx="3"/>
          </p:cNvCxnSpPr>
          <p:nvPr/>
        </p:nvCxnSpPr>
        <p:spPr>
          <a:xfrm flipH="1">
            <a:off x="7420708" y="4208582"/>
            <a:ext cx="1532059" cy="5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7" idx="4"/>
          </p:cNvCxnSpPr>
          <p:nvPr/>
        </p:nvCxnSpPr>
        <p:spPr>
          <a:xfrm flipH="1">
            <a:off x="9915524" y="4872401"/>
            <a:ext cx="1" cy="841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10064994" y="4854452"/>
            <a:ext cx="0" cy="841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7" idx="0"/>
          </p:cNvCxnSpPr>
          <p:nvPr/>
        </p:nvCxnSpPr>
        <p:spPr>
          <a:xfrm flipH="1">
            <a:off x="9915525" y="2965936"/>
            <a:ext cx="1191357" cy="578827"/>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4695092" y="3897923"/>
            <a:ext cx="958361" cy="292710"/>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a:t>publish</a:t>
            </a:r>
          </a:p>
        </p:txBody>
      </p:sp>
      <p:sp>
        <p:nvSpPr>
          <p:cNvPr id="34" name="Rectangle 33"/>
          <p:cNvSpPr/>
          <p:nvPr/>
        </p:nvSpPr>
        <p:spPr>
          <a:xfrm>
            <a:off x="7552594" y="3840681"/>
            <a:ext cx="1391383" cy="290330"/>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err="1"/>
              <a:t>subcribe</a:t>
            </a:r>
            <a:endParaRPr lang="en-US"/>
          </a:p>
        </p:txBody>
      </p:sp>
    </p:spTree>
    <p:extLst>
      <p:ext uri="{BB962C8B-B14F-4D97-AF65-F5344CB8AC3E}">
        <p14:creationId xmlns:p14="http://schemas.microsoft.com/office/powerpoint/2010/main" val="3545965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a:latin typeface="Calibri" panose="020F0502020204030204" pitchFamily="34" charset="0"/>
                <a:ea typeface="Calibri" panose="020F0502020204030204" pitchFamily="34" charset="0"/>
                <a:cs typeface="Calibri" panose="020F0502020204030204" pitchFamily="34" charset="0"/>
              </a:rPr>
              <a:t>III.3. </a:t>
            </a:r>
            <a:r>
              <a:rPr lang="en-US" sz="4000" err="1">
                <a:latin typeface="Calibri" panose="020F0502020204030204" pitchFamily="34" charset="0"/>
                <a:ea typeface="Calibri" panose="020F0502020204030204" pitchFamily="34" charset="0"/>
                <a:cs typeface="Calibri" panose="020F0502020204030204" pitchFamily="34" charset="0"/>
              </a:rPr>
              <a:t>Giới</a:t>
            </a:r>
            <a:r>
              <a:rPr lang="en-US" sz="4000">
                <a:latin typeface="Calibri" panose="020F0502020204030204" pitchFamily="34" charset="0"/>
                <a:ea typeface="Calibri" panose="020F0502020204030204" pitchFamily="34" charset="0"/>
                <a:cs typeface="Calibri" panose="020F0502020204030204" pitchFamily="34" charset="0"/>
              </a:rPr>
              <a:t> </a:t>
            </a:r>
            <a:r>
              <a:rPr lang="en-US" sz="4000" err="1">
                <a:latin typeface="Calibri" panose="020F0502020204030204" pitchFamily="34" charset="0"/>
                <a:ea typeface="Calibri" panose="020F0502020204030204" pitchFamily="34" charset="0"/>
                <a:cs typeface="Calibri" panose="020F0502020204030204" pitchFamily="34" charset="0"/>
              </a:rPr>
              <a:t>thiệu</a:t>
            </a:r>
            <a:r>
              <a:rPr lang="en-US" sz="4000">
                <a:latin typeface="Calibri" panose="020F0502020204030204" pitchFamily="34" charset="0"/>
                <a:ea typeface="Calibri" panose="020F0502020204030204" pitchFamily="34" charset="0"/>
                <a:cs typeface="Calibri" panose="020F0502020204030204" pitchFamily="34" charset="0"/>
              </a:rPr>
              <a:t> </a:t>
            </a:r>
            <a:r>
              <a:rPr lang="en-US" sz="4000" err="1">
                <a:latin typeface="Calibri" panose="020F0502020204030204" pitchFamily="34" charset="0"/>
                <a:ea typeface="Calibri" panose="020F0502020204030204" pitchFamily="34" charset="0"/>
                <a:cs typeface="Calibri" panose="020F0502020204030204" pitchFamily="34" charset="0"/>
              </a:rPr>
              <a:t>các</a:t>
            </a:r>
            <a:r>
              <a:rPr lang="en-US" sz="4000">
                <a:latin typeface="Calibri" panose="020F0502020204030204" pitchFamily="34" charset="0"/>
                <a:ea typeface="Calibri" panose="020F0502020204030204" pitchFamily="34" charset="0"/>
                <a:cs typeface="Calibri" panose="020F0502020204030204" pitchFamily="34" charset="0"/>
              </a:rPr>
              <a:t> </a:t>
            </a:r>
            <a:r>
              <a:rPr lang="en-US" sz="4000" err="1">
                <a:latin typeface="Calibri" panose="020F0502020204030204" pitchFamily="34" charset="0"/>
                <a:ea typeface="Calibri" panose="020F0502020204030204" pitchFamily="34" charset="0"/>
                <a:cs typeface="Calibri" panose="020F0502020204030204" pitchFamily="34" charset="0"/>
              </a:rPr>
              <a:t>công</a:t>
            </a:r>
            <a:r>
              <a:rPr lang="en-US" sz="4000">
                <a:latin typeface="Calibri" panose="020F0502020204030204" pitchFamily="34" charset="0"/>
                <a:ea typeface="Calibri" panose="020F0502020204030204" pitchFamily="34" charset="0"/>
                <a:cs typeface="Calibri" panose="020F0502020204030204" pitchFamily="34" charset="0"/>
              </a:rPr>
              <a:t> </a:t>
            </a:r>
            <a:r>
              <a:rPr lang="en-US" sz="4000" err="1">
                <a:latin typeface="Calibri" panose="020F0502020204030204" pitchFamily="34" charset="0"/>
                <a:ea typeface="Calibri" panose="020F0502020204030204" pitchFamily="34" charset="0"/>
                <a:cs typeface="Calibri" panose="020F0502020204030204" pitchFamily="34" charset="0"/>
              </a:rPr>
              <a:t>nghệ</a:t>
            </a:r>
            <a:r>
              <a:rPr lang="en-US" sz="4000">
                <a:latin typeface="Calibri" panose="020F0502020204030204" pitchFamily="34" charset="0"/>
                <a:ea typeface="Calibri" panose="020F0502020204030204" pitchFamily="34" charset="0"/>
                <a:cs typeface="Calibri" panose="020F0502020204030204" pitchFamily="34" charset="0"/>
              </a:rPr>
              <a:t> </a:t>
            </a:r>
            <a:r>
              <a:rPr lang="en-US" sz="4000" err="1">
                <a:latin typeface="Calibri" panose="020F0502020204030204" pitchFamily="34" charset="0"/>
                <a:ea typeface="Calibri" panose="020F0502020204030204" pitchFamily="34" charset="0"/>
                <a:cs typeface="Calibri" panose="020F0502020204030204" pitchFamily="34" charset="0"/>
              </a:rPr>
              <a:t>sử</a:t>
            </a:r>
            <a:r>
              <a:rPr lang="en-US" sz="4000">
                <a:latin typeface="Calibri" panose="020F0502020204030204" pitchFamily="34" charset="0"/>
                <a:ea typeface="Calibri" panose="020F0502020204030204" pitchFamily="34" charset="0"/>
                <a:cs typeface="Calibri" panose="020F0502020204030204" pitchFamily="34" charset="0"/>
              </a:rPr>
              <a:t> </a:t>
            </a:r>
            <a:r>
              <a:rPr lang="en-US" sz="4000" err="1">
                <a:latin typeface="Calibri" panose="020F0502020204030204" pitchFamily="34" charset="0"/>
                <a:ea typeface="Calibri" panose="020F0502020204030204" pitchFamily="34" charset="0"/>
                <a:cs typeface="Calibri" panose="020F0502020204030204" pitchFamily="34" charset="0"/>
              </a:rPr>
              <a:t>dụng</a:t>
            </a:r>
            <a:endParaRPr lang="en-US" sz="4000">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2589212" y="2133600"/>
            <a:ext cx="4471011" cy="3777622"/>
          </a:xfrm>
        </p:spPr>
        <p:txBody>
          <a:bodyPr/>
          <a:lstStyle/>
          <a:p>
            <a:pPr>
              <a:buAutoNum type="alphaUcPeriod"/>
            </a:pPr>
            <a:r>
              <a:rPr lang="en-US" b="1" err="1"/>
              <a:t>Cảm</a:t>
            </a:r>
            <a:r>
              <a:rPr lang="en-US" b="1"/>
              <a:t> </a:t>
            </a:r>
            <a:r>
              <a:rPr lang="en-US" b="1" err="1"/>
              <a:t>biến</a:t>
            </a:r>
            <a:r>
              <a:rPr lang="en-US" b="1"/>
              <a:t> HC-SR04</a:t>
            </a:r>
          </a:p>
          <a:p>
            <a:r>
              <a:rPr lang="en-US" err="1"/>
              <a:t>Là</a:t>
            </a:r>
            <a:r>
              <a:rPr lang="en-US"/>
              <a:t> </a:t>
            </a:r>
            <a:r>
              <a:rPr lang="en-US" err="1"/>
              <a:t>loại</a:t>
            </a:r>
            <a:r>
              <a:rPr lang="en-US"/>
              <a:t> </a:t>
            </a:r>
            <a:r>
              <a:rPr lang="en-US" err="1"/>
              <a:t>cảm</a:t>
            </a:r>
            <a:r>
              <a:rPr lang="en-US"/>
              <a:t> </a:t>
            </a:r>
            <a:r>
              <a:rPr lang="en-US" err="1"/>
              <a:t>biến</a:t>
            </a:r>
            <a:r>
              <a:rPr lang="en-US"/>
              <a:t> </a:t>
            </a:r>
            <a:r>
              <a:rPr lang="en-US" err="1"/>
              <a:t>siêu</a:t>
            </a:r>
            <a:r>
              <a:rPr lang="en-US"/>
              <a:t> </a:t>
            </a:r>
            <a:r>
              <a:rPr lang="en-US" err="1"/>
              <a:t>âm</a:t>
            </a:r>
            <a:endParaRPr lang="en-US"/>
          </a:p>
          <a:p>
            <a:r>
              <a:rPr lang="en-US" err="1"/>
              <a:t>Ưu</a:t>
            </a:r>
            <a:r>
              <a:rPr lang="en-US"/>
              <a:t> </a:t>
            </a:r>
            <a:r>
              <a:rPr lang="en-US" err="1"/>
              <a:t>điểm</a:t>
            </a:r>
            <a:r>
              <a:rPr lang="en-US"/>
              <a:t>: </a:t>
            </a:r>
            <a:r>
              <a:rPr lang="en-US" err="1"/>
              <a:t>Nhỏ</a:t>
            </a:r>
            <a:r>
              <a:rPr lang="en-US"/>
              <a:t> </a:t>
            </a:r>
            <a:r>
              <a:rPr lang="en-US" err="1"/>
              <a:t>gọn</a:t>
            </a:r>
            <a:r>
              <a:rPr lang="en-US"/>
              <a:t>, </a:t>
            </a:r>
            <a:r>
              <a:rPr lang="en-US" err="1"/>
              <a:t>độ</a:t>
            </a:r>
            <a:r>
              <a:rPr lang="en-US"/>
              <a:t> </a:t>
            </a:r>
            <a:r>
              <a:rPr lang="en-US" err="1"/>
              <a:t>chính</a:t>
            </a:r>
            <a:r>
              <a:rPr lang="en-US"/>
              <a:t> </a:t>
            </a:r>
            <a:r>
              <a:rPr lang="en-US" err="1"/>
              <a:t>xác</a:t>
            </a:r>
            <a:r>
              <a:rPr lang="en-US"/>
              <a:t> </a:t>
            </a:r>
            <a:r>
              <a:rPr lang="en-US" err="1"/>
              <a:t>cao</a:t>
            </a:r>
            <a:r>
              <a:rPr lang="en-US"/>
              <a:t>, </a:t>
            </a:r>
            <a:r>
              <a:rPr lang="en-US" err="1"/>
              <a:t>phạm</a:t>
            </a:r>
            <a:r>
              <a:rPr lang="en-US"/>
              <a:t> vi </a:t>
            </a:r>
            <a:r>
              <a:rPr lang="en-US" err="1"/>
              <a:t>đo</a:t>
            </a:r>
            <a:r>
              <a:rPr lang="en-US"/>
              <a:t> </a:t>
            </a:r>
            <a:r>
              <a:rPr lang="en-US" err="1"/>
              <a:t>rộng</a:t>
            </a:r>
            <a:r>
              <a:rPr lang="en-US"/>
              <a:t>, </a:t>
            </a:r>
            <a:r>
              <a:rPr lang="en-US" err="1"/>
              <a:t>giá</a:t>
            </a:r>
            <a:r>
              <a:rPr lang="en-US"/>
              <a:t> </a:t>
            </a:r>
            <a:r>
              <a:rPr lang="en-US" err="1"/>
              <a:t>thành</a:t>
            </a:r>
            <a:r>
              <a:rPr lang="en-US"/>
              <a:t> </a:t>
            </a:r>
            <a:r>
              <a:rPr lang="en-US" err="1"/>
              <a:t>rẻ</a:t>
            </a:r>
            <a:r>
              <a:rPr lang="en-US"/>
              <a:t>…</a:t>
            </a:r>
          </a:p>
          <a:p>
            <a:r>
              <a:rPr lang="en-US" err="1"/>
              <a:t>Nhược</a:t>
            </a:r>
            <a:r>
              <a:rPr lang="en-US"/>
              <a:t> </a:t>
            </a:r>
            <a:r>
              <a:rPr lang="en-US" err="1"/>
              <a:t>điểm</a:t>
            </a:r>
            <a:r>
              <a:rPr lang="en-US"/>
              <a:t>: </a:t>
            </a:r>
            <a:r>
              <a:rPr lang="en-US" err="1"/>
              <a:t>Hiệu</a:t>
            </a:r>
            <a:r>
              <a:rPr lang="en-US"/>
              <a:t> </a:t>
            </a:r>
            <a:r>
              <a:rPr lang="en-US" err="1"/>
              <a:t>suất</a:t>
            </a:r>
            <a:r>
              <a:rPr lang="en-US"/>
              <a:t> </a:t>
            </a:r>
            <a:r>
              <a:rPr lang="en-US" err="1"/>
              <a:t>làm</a:t>
            </a:r>
            <a:r>
              <a:rPr lang="en-US"/>
              <a:t> </a:t>
            </a:r>
            <a:r>
              <a:rPr lang="en-US" err="1"/>
              <a:t>việc</a:t>
            </a:r>
            <a:r>
              <a:rPr lang="en-US"/>
              <a:t> </a:t>
            </a:r>
            <a:r>
              <a:rPr lang="en-US" err="1"/>
              <a:t>liên</a:t>
            </a:r>
            <a:r>
              <a:rPr lang="en-US"/>
              <a:t> </a:t>
            </a:r>
            <a:r>
              <a:rPr lang="en-US" err="1"/>
              <a:t>tục</a:t>
            </a:r>
            <a:r>
              <a:rPr lang="en-US"/>
              <a:t> </a:t>
            </a:r>
            <a:r>
              <a:rPr lang="en-US" err="1"/>
              <a:t>không</a:t>
            </a:r>
            <a:r>
              <a:rPr lang="en-US"/>
              <a:t> </a:t>
            </a:r>
            <a:r>
              <a:rPr lang="en-US" err="1"/>
              <a:t>cao</a:t>
            </a:r>
            <a:r>
              <a:rPr lang="en-US"/>
              <a:t>, </a:t>
            </a:r>
            <a:r>
              <a:rPr lang="en-US" err="1"/>
              <a:t>không</a:t>
            </a:r>
            <a:r>
              <a:rPr lang="en-US"/>
              <a:t> </a:t>
            </a:r>
            <a:r>
              <a:rPr lang="en-US" err="1"/>
              <a:t>thích</a:t>
            </a:r>
            <a:r>
              <a:rPr lang="en-US"/>
              <a:t> </a:t>
            </a:r>
            <a:r>
              <a:rPr lang="en-US" err="1"/>
              <a:t>hợp</a:t>
            </a:r>
            <a:r>
              <a:rPr lang="en-US"/>
              <a:t> </a:t>
            </a:r>
            <a:r>
              <a:rPr lang="en-US" err="1"/>
              <a:t>sử</a:t>
            </a:r>
            <a:r>
              <a:rPr lang="en-US"/>
              <a:t> </a:t>
            </a:r>
            <a:r>
              <a:rPr lang="en-US" err="1"/>
              <a:t>dụng</a:t>
            </a:r>
            <a:r>
              <a:rPr lang="en-US"/>
              <a:t> </a:t>
            </a:r>
            <a:r>
              <a:rPr lang="en-US" err="1"/>
              <a:t>trong</a:t>
            </a:r>
            <a:r>
              <a:rPr lang="en-US"/>
              <a:t> </a:t>
            </a:r>
            <a:r>
              <a:rPr lang="en-US" err="1"/>
              <a:t>môi</a:t>
            </a:r>
            <a:r>
              <a:rPr lang="en-US"/>
              <a:t> </a:t>
            </a:r>
            <a:r>
              <a:rPr lang="en-US" err="1"/>
              <a:t>trường</a:t>
            </a:r>
            <a:r>
              <a:rPr lang="en-US"/>
              <a:t> </a:t>
            </a:r>
            <a:r>
              <a:rPr lang="en-US" err="1"/>
              <a:t>công</a:t>
            </a:r>
            <a:r>
              <a:rPr lang="en-US"/>
              <a:t> </a:t>
            </a:r>
            <a:r>
              <a:rPr lang="en-US" err="1"/>
              <a:t>nghiệp</a:t>
            </a:r>
            <a:r>
              <a:rPr lang="en-US"/>
              <a:t>, </a:t>
            </a:r>
            <a:r>
              <a:rPr lang="en-US" err="1"/>
              <a:t>dễ</a:t>
            </a:r>
            <a:r>
              <a:rPr lang="en-US"/>
              <a:t> </a:t>
            </a:r>
            <a:r>
              <a:rPr lang="en-US" err="1"/>
              <a:t>bị</a:t>
            </a:r>
            <a:r>
              <a:rPr lang="en-US"/>
              <a:t> </a:t>
            </a:r>
            <a:r>
              <a:rPr lang="en-US" err="1"/>
              <a:t>nhiễu</a:t>
            </a:r>
            <a:r>
              <a:rPr lang="en-US"/>
              <a:t> </a:t>
            </a:r>
            <a:r>
              <a:rPr lang="en-US" err="1"/>
              <a:t>tác</a:t>
            </a:r>
            <a:r>
              <a:rPr lang="en-US"/>
              <a:t> </a:t>
            </a:r>
            <a:r>
              <a:rPr lang="en-US" err="1"/>
              <a:t>động</a:t>
            </a:r>
            <a:r>
              <a:rPr lang="en-US"/>
              <a:t>, </a:t>
            </a:r>
            <a:r>
              <a:rPr lang="en-US" err="1"/>
              <a:t>độ</a:t>
            </a:r>
            <a:r>
              <a:rPr lang="en-US"/>
              <a:t> </a:t>
            </a:r>
            <a:r>
              <a:rPr lang="en-US" err="1"/>
              <a:t>nhạy</a:t>
            </a:r>
            <a:r>
              <a:rPr lang="en-US"/>
              <a:t> </a:t>
            </a:r>
            <a:r>
              <a:rPr lang="en-US" err="1"/>
              <a:t>phụ</a:t>
            </a:r>
            <a:r>
              <a:rPr lang="en-US"/>
              <a:t> </a:t>
            </a:r>
            <a:r>
              <a:rPr lang="en-US" err="1"/>
              <a:t>thuộc</a:t>
            </a:r>
            <a:r>
              <a:rPr lang="en-US"/>
              <a:t> </a:t>
            </a:r>
            <a:r>
              <a:rPr lang="en-US" err="1"/>
              <a:t>vào</a:t>
            </a:r>
            <a:r>
              <a:rPr lang="en-US"/>
              <a:t> code </a:t>
            </a:r>
            <a:r>
              <a:rPr lang="en-US" err="1"/>
              <a:t>nạp</a:t>
            </a:r>
            <a:r>
              <a:rPr lang="en-US"/>
              <a:t>.</a:t>
            </a:r>
          </a:p>
        </p:txBody>
      </p:sp>
      <p:pic>
        <p:nvPicPr>
          <p:cNvPr id="4" name="Picture 3"/>
          <p:cNvPicPr/>
          <p:nvPr/>
        </p:nvPicPr>
        <p:blipFill>
          <a:blip r:embed="rId2"/>
          <a:stretch>
            <a:fillRect/>
          </a:stretch>
        </p:blipFill>
        <p:spPr>
          <a:xfrm>
            <a:off x="7494953" y="2265386"/>
            <a:ext cx="4313115" cy="3388067"/>
          </a:xfrm>
          <a:prstGeom prst="rect">
            <a:avLst/>
          </a:prstGeom>
        </p:spPr>
      </p:pic>
    </p:spTree>
    <p:extLst>
      <p:ext uri="{BB962C8B-B14F-4D97-AF65-F5344CB8AC3E}">
        <p14:creationId xmlns:p14="http://schemas.microsoft.com/office/powerpoint/2010/main" val="2787440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Calibri" panose="020F0502020204030204" pitchFamily="34" charset="0"/>
                <a:ea typeface="Calibri" panose="020F0502020204030204" pitchFamily="34" charset="0"/>
                <a:cs typeface="Calibri" panose="020F0502020204030204" pitchFamily="34" charset="0"/>
              </a:rPr>
              <a:t>III.3. </a:t>
            </a:r>
            <a:r>
              <a:rPr lang="en-US" err="1">
                <a:latin typeface="Calibri" panose="020F0502020204030204" pitchFamily="34" charset="0"/>
                <a:ea typeface="Calibri" panose="020F0502020204030204" pitchFamily="34" charset="0"/>
                <a:cs typeface="Calibri" panose="020F0502020204030204" pitchFamily="34" charset="0"/>
              </a:rPr>
              <a:t>Giới</a:t>
            </a:r>
            <a:r>
              <a:rPr lang="en-US">
                <a:latin typeface="Calibri" panose="020F0502020204030204" pitchFamily="34" charset="0"/>
                <a:ea typeface="Calibri" panose="020F0502020204030204" pitchFamily="34" charset="0"/>
                <a:cs typeface="Calibri" panose="020F0502020204030204" pitchFamily="34" charset="0"/>
              </a:rPr>
              <a:t> </a:t>
            </a:r>
            <a:r>
              <a:rPr lang="en-US" err="1">
                <a:latin typeface="Calibri" panose="020F0502020204030204" pitchFamily="34" charset="0"/>
                <a:ea typeface="Calibri" panose="020F0502020204030204" pitchFamily="34" charset="0"/>
                <a:cs typeface="Calibri" panose="020F0502020204030204" pitchFamily="34" charset="0"/>
              </a:rPr>
              <a:t>thiệu</a:t>
            </a:r>
            <a:r>
              <a:rPr lang="en-US">
                <a:latin typeface="Calibri" panose="020F0502020204030204" pitchFamily="34" charset="0"/>
                <a:ea typeface="Calibri" panose="020F0502020204030204" pitchFamily="34" charset="0"/>
                <a:cs typeface="Calibri" panose="020F0502020204030204" pitchFamily="34" charset="0"/>
              </a:rPr>
              <a:t> </a:t>
            </a:r>
            <a:r>
              <a:rPr lang="en-US" err="1">
                <a:latin typeface="Calibri" panose="020F0502020204030204" pitchFamily="34" charset="0"/>
                <a:ea typeface="Calibri" panose="020F0502020204030204" pitchFamily="34" charset="0"/>
                <a:cs typeface="Calibri" panose="020F0502020204030204" pitchFamily="34" charset="0"/>
              </a:rPr>
              <a:t>các</a:t>
            </a:r>
            <a:r>
              <a:rPr lang="en-US">
                <a:latin typeface="Calibri" panose="020F0502020204030204" pitchFamily="34" charset="0"/>
                <a:ea typeface="Calibri" panose="020F0502020204030204" pitchFamily="34" charset="0"/>
                <a:cs typeface="Calibri" panose="020F0502020204030204" pitchFamily="34" charset="0"/>
              </a:rPr>
              <a:t> </a:t>
            </a:r>
            <a:r>
              <a:rPr lang="en-US" err="1">
                <a:latin typeface="Calibri" panose="020F0502020204030204" pitchFamily="34" charset="0"/>
                <a:ea typeface="Calibri" panose="020F0502020204030204" pitchFamily="34" charset="0"/>
                <a:cs typeface="Calibri" panose="020F0502020204030204" pitchFamily="34" charset="0"/>
              </a:rPr>
              <a:t>công</a:t>
            </a:r>
            <a:r>
              <a:rPr lang="en-US">
                <a:latin typeface="Calibri" panose="020F0502020204030204" pitchFamily="34" charset="0"/>
                <a:ea typeface="Calibri" panose="020F0502020204030204" pitchFamily="34" charset="0"/>
                <a:cs typeface="Calibri" panose="020F0502020204030204" pitchFamily="34" charset="0"/>
              </a:rPr>
              <a:t> </a:t>
            </a:r>
            <a:r>
              <a:rPr lang="en-US" err="1">
                <a:latin typeface="Calibri" panose="020F0502020204030204" pitchFamily="34" charset="0"/>
                <a:ea typeface="Calibri" panose="020F0502020204030204" pitchFamily="34" charset="0"/>
                <a:cs typeface="Calibri" panose="020F0502020204030204" pitchFamily="34" charset="0"/>
              </a:rPr>
              <a:t>nghệ</a:t>
            </a:r>
            <a:r>
              <a:rPr lang="en-US">
                <a:latin typeface="Calibri" panose="020F0502020204030204" pitchFamily="34" charset="0"/>
                <a:ea typeface="Calibri" panose="020F0502020204030204" pitchFamily="34" charset="0"/>
                <a:cs typeface="Calibri" panose="020F0502020204030204" pitchFamily="34" charset="0"/>
              </a:rPr>
              <a:t> </a:t>
            </a:r>
            <a:r>
              <a:rPr lang="en-US" err="1">
                <a:latin typeface="Calibri" panose="020F0502020204030204" pitchFamily="34" charset="0"/>
                <a:ea typeface="Calibri" panose="020F0502020204030204" pitchFamily="34" charset="0"/>
                <a:cs typeface="Calibri" panose="020F0502020204030204" pitchFamily="34" charset="0"/>
              </a:rPr>
              <a:t>sử</a:t>
            </a:r>
            <a:r>
              <a:rPr lang="en-US">
                <a:latin typeface="Calibri" panose="020F0502020204030204" pitchFamily="34" charset="0"/>
                <a:ea typeface="Calibri" panose="020F0502020204030204" pitchFamily="34" charset="0"/>
                <a:cs typeface="Calibri" panose="020F0502020204030204" pitchFamily="34" charset="0"/>
              </a:rPr>
              <a:t> </a:t>
            </a:r>
            <a:r>
              <a:rPr lang="en-US" err="1">
                <a:latin typeface="Calibri" panose="020F0502020204030204" pitchFamily="34" charset="0"/>
                <a:ea typeface="Calibri" panose="020F0502020204030204" pitchFamily="34" charset="0"/>
                <a:cs typeface="Calibri" panose="020F0502020204030204" pitchFamily="34" charset="0"/>
              </a:rPr>
              <a:t>dụng</a:t>
            </a:r>
            <a:endParaRPr lang="en-US"/>
          </a:p>
        </p:txBody>
      </p:sp>
      <p:sp>
        <p:nvSpPr>
          <p:cNvPr id="3" name="Content Placeholder 2"/>
          <p:cNvSpPr>
            <a:spLocks noGrp="1"/>
          </p:cNvSpPr>
          <p:nvPr>
            <p:ph idx="1"/>
          </p:nvPr>
        </p:nvSpPr>
        <p:spPr>
          <a:xfrm>
            <a:off x="2369404" y="2133600"/>
            <a:ext cx="4585311" cy="3777622"/>
          </a:xfrm>
        </p:spPr>
        <p:txBody>
          <a:bodyPr/>
          <a:lstStyle/>
          <a:p>
            <a:pPr marL="0" indent="0">
              <a:buNone/>
            </a:pPr>
            <a:r>
              <a:rPr lang="en-US" b="1"/>
              <a:t>B. Vi </a:t>
            </a:r>
            <a:r>
              <a:rPr lang="en-US" b="1" err="1"/>
              <a:t>xử</a:t>
            </a:r>
            <a:r>
              <a:rPr lang="en-US" b="1"/>
              <a:t> </a:t>
            </a:r>
            <a:r>
              <a:rPr lang="en-US" b="1" err="1"/>
              <a:t>lí</a:t>
            </a:r>
            <a:r>
              <a:rPr lang="en-US" b="1"/>
              <a:t> ESP32</a:t>
            </a:r>
          </a:p>
          <a:p>
            <a:r>
              <a:rPr lang="en-US" err="1"/>
              <a:t>Là</a:t>
            </a:r>
            <a:r>
              <a:rPr lang="en-US"/>
              <a:t> </a:t>
            </a:r>
            <a:r>
              <a:rPr lang="en-US" err="1"/>
              <a:t>hệ</a:t>
            </a:r>
            <a:r>
              <a:rPr lang="en-US"/>
              <a:t> </a:t>
            </a:r>
            <a:r>
              <a:rPr lang="en-US" err="1"/>
              <a:t>thống</a:t>
            </a:r>
            <a:r>
              <a:rPr lang="en-US"/>
              <a:t> vi </a:t>
            </a:r>
            <a:r>
              <a:rPr lang="en-US" err="1"/>
              <a:t>điều</a:t>
            </a:r>
            <a:r>
              <a:rPr lang="en-US"/>
              <a:t> </a:t>
            </a:r>
            <a:r>
              <a:rPr lang="en-US" err="1"/>
              <a:t>khiển</a:t>
            </a:r>
            <a:r>
              <a:rPr lang="en-US"/>
              <a:t> </a:t>
            </a:r>
            <a:r>
              <a:rPr lang="en-US" err="1"/>
              <a:t>trên</a:t>
            </a:r>
            <a:r>
              <a:rPr lang="en-US"/>
              <a:t> chip (</a:t>
            </a:r>
            <a:r>
              <a:rPr lang="en-US" err="1"/>
              <a:t>SoC</a:t>
            </a:r>
            <a:r>
              <a:rPr lang="en-US"/>
              <a:t>) </a:t>
            </a:r>
            <a:r>
              <a:rPr lang="en-US" err="1"/>
              <a:t>giá</a:t>
            </a:r>
            <a:r>
              <a:rPr lang="en-US"/>
              <a:t> </a:t>
            </a:r>
            <a:r>
              <a:rPr lang="en-US" err="1"/>
              <a:t>rẻ</a:t>
            </a:r>
            <a:r>
              <a:rPr lang="en-US"/>
              <a:t> </a:t>
            </a:r>
            <a:r>
              <a:rPr lang="en-US" err="1"/>
              <a:t>của</a:t>
            </a:r>
            <a:r>
              <a:rPr lang="en-US"/>
              <a:t> </a:t>
            </a:r>
            <a:r>
              <a:rPr lang="en-US" i="1" err="1"/>
              <a:t>Espressif</a:t>
            </a:r>
            <a:r>
              <a:rPr lang="en-US" i="1"/>
              <a:t> Systems.</a:t>
            </a:r>
          </a:p>
          <a:p>
            <a:r>
              <a:rPr lang="en-US" err="1"/>
              <a:t>Ưu</a:t>
            </a:r>
            <a:r>
              <a:rPr lang="en-US"/>
              <a:t> </a:t>
            </a:r>
            <a:r>
              <a:rPr lang="en-US" err="1"/>
              <a:t>điểm</a:t>
            </a:r>
            <a:r>
              <a:rPr lang="en-US"/>
              <a:t>: </a:t>
            </a:r>
            <a:r>
              <a:rPr lang="en-US" err="1"/>
              <a:t>Quen</a:t>
            </a:r>
            <a:r>
              <a:rPr lang="en-US"/>
              <a:t> </a:t>
            </a:r>
            <a:r>
              <a:rPr lang="en-US" err="1"/>
              <a:t>thuộc</a:t>
            </a:r>
            <a:r>
              <a:rPr lang="en-US"/>
              <a:t> </a:t>
            </a:r>
            <a:r>
              <a:rPr lang="en-US" err="1"/>
              <a:t>với</a:t>
            </a:r>
            <a:r>
              <a:rPr lang="en-US"/>
              <a:t> </a:t>
            </a:r>
            <a:r>
              <a:rPr lang="en-US" err="1"/>
              <a:t>người</a:t>
            </a:r>
            <a:r>
              <a:rPr lang="en-US"/>
              <a:t> </a:t>
            </a:r>
            <a:r>
              <a:rPr lang="en-US" err="1"/>
              <a:t>sử</a:t>
            </a:r>
            <a:r>
              <a:rPr lang="en-US"/>
              <a:t> </a:t>
            </a:r>
            <a:r>
              <a:rPr lang="en-US" err="1"/>
              <a:t>dụng</a:t>
            </a:r>
            <a:r>
              <a:rPr lang="en-US"/>
              <a:t> Arduino, Code </a:t>
            </a:r>
            <a:r>
              <a:rPr lang="en-US" err="1"/>
              <a:t>nhanh</a:t>
            </a:r>
            <a:r>
              <a:rPr lang="en-US"/>
              <a:t>, </a:t>
            </a:r>
            <a:r>
              <a:rPr lang="en-US" err="1"/>
              <a:t>có</a:t>
            </a:r>
            <a:r>
              <a:rPr lang="en-US"/>
              <a:t> </a:t>
            </a:r>
            <a:r>
              <a:rPr lang="en-US" err="1"/>
              <a:t>nhiều</a:t>
            </a:r>
            <a:r>
              <a:rPr lang="en-US"/>
              <a:t> </a:t>
            </a:r>
            <a:r>
              <a:rPr lang="en-US" err="1"/>
              <a:t>nguồn</a:t>
            </a:r>
            <a:r>
              <a:rPr lang="en-US"/>
              <a:t> </a:t>
            </a:r>
            <a:r>
              <a:rPr lang="en-US" err="1"/>
              <a:t>hỗ</a:t>
            </a:r>
            <a:r>
              <a:rPr lang="en-US"/>
              <a:t> </a:t>
            </a:r>
            <a:r>
              <a:rPr lang="en-US" err="1"/>
              <a:t>trợ</a:t>
            </a:r>
            <a:r>
              <a:rPr lang="en-US"/>
              <a:t>, </a:t>
            </a:r>
            <a:r>
              <a:rPr lang="en-US" err="1"/>
              <a:t>giá</a:t>
            </a:r>
            <a:r>
              <a:rPr lang="en-US"/>
              <a:t> </a:t>
            </a:r>
            <a:r>
              <a:rPr lang="en-US" err="1"/>
              <a:t>thành</a:t>
            </a:r>
            <a:r>
              <a:rPr lang="en-US"/>
              <a:t> </a:t>
            </a:r>
            <a:r>
              <a:rPr lang="en-US" err="1"/>
              <a:t>rẻ</a:t>
            </a:r>
            <a:r>
              <a:rPr lang="en-US"/>
              <a:t>…</a:t>
            </a:r>
          </a:p>
          <a:p>
            <a:r>
              <a:rPr lang="en-US" err="1"/>
              <a:t>Nhược</a:t>
            </a:r>
            <a:r>
              <a:rPr lang="en-US"/>
              <a:t> </a:t>
            </a:r>
            <a:r>
              <a:rPr lang="en-US" err="1"/>
              <a:t>điểm</a:t>
            </a:r>
            <a:r>
              <a:rPr lang="en-US"/>
              <a:t>: </a:t>
            </a:r>
            <a:r>
              <a:rPr lang="en-US" err="1"/>
              <a:t>Không</a:t>
            </a:r>
            <a:r>
              <a:rPr lang="en-US"/>
              <a:t> </a:t>
            </a:r>
            <a:r>
              <a:rPr lang="en-US" err="1"/>
              <a:t>tối</a:t>
            </a:r>
            <a:r>
              <a:rPr lang="en-US"/>
              <a:t> </a:t>
            </a:r>
            <a:r>
              <a:rPr lang="en-US" err="1"/>
              <a:t>ưu</a:t>
            </a:r>
            <a:r>
              <a:rPr lang="en-US"/>
              <a:t> code, </a:t>
            </a:r>
            <a:r>
              <a:rPr lang="en-US" err="1"/>
              <a:t>thiếu</a:t>
            </a:r>
            <a:r>
              <a:rPr lang="en-US"/>
              <a:t> 1 </a:t>
            </a:r>
            <a:r>
              <a:rPr lang="en-US" err="1"/>
              <a:t>số</a:t>
            </a:r>
            <a:r>
              <a:rPr lang="en-US"/>
              <a:t> </a:t>
            </a:r>
            <a:r>
              <a:rPr lang="en-US" err="1"/>
              <a:t>chức</a:t>
            </a:r>
            <a:r>
              <a:rPr lang="en-US"/>
              <a:t> </a:t>
            </a:r>
            <a:r>
              <a:rPr lang="en-US" err="1"/>
              <a:t>năng</a:t>
            </a:r>
            <a:r>
              <a:rPr lang="en-US"/>
              <a:t>.</a:t>
            </a:r>
          </a:p>
        </p:txBody>
      </p:sp>
      <p:pic>
        <p:nvPicPr>
          <p:cNvPr id="4" name="Picture 3"/>
          <p:cNvPicPr/>
          <p:nvPr/>
        </p:nvPicPr>
        <p:blipFill>
          <a:blip r:embed="rId2"/>
          <a:stretch>
            <a:fillRect/>
          </a:stretch>
        </p:blipFill>
        <p:spPr>
          <a:xfrm>
            <a:off x="7632895" y="2529254"/>
            <a:ext cx="4434840" cy="2270760"/>
          </a:xfrm>
          <a:prstGeom prst="rect">
            <a:avLst/>
          </a:prstGeom>
        </p:spPr>
      </p:pic>
    </p:spTree>
    <p:extLst>
      <p:ext uri="{BB962C8B-B14F-4D97-AF65-F5344CB8AC3E}">
        <p14:creationId xmlns:p14="http://schemas.microsoft.com/office/powerpoint/2010/main" val="1316819289"/>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FB8D44E0FCE5040A27146C829038FCD" ma:contentTypeVersion="9" ma:contentTypeDescription="Create a new document." ma:contentTypeScope="" ma:versionID="72f5a79bf5818383a235fc92e90b36c7">
  <xsd:schema xmlns:xsd="http://www.w3.org/2001/XMLSchema" xmlns:xs="http://www.w3.org/2001/XMLSchema" xmlns:p="http://schemas.microsoft.com/office/2006/metadata/properties" xmlns:ns2="934044b9-7d38-4d19-a21a-b17b06d65a72" xmlns:ns3="d87e7f97-84f3-47b1-a9ac-0dd631830891" targetNamespace="http://schemas.microsoft.com/office/2006/metadata/properties" ma:root="true" ma:fieldsID="79bb4cf2ca70d753212ee28e7e2f1181" ns2:_="" ns3:_="">
    <xsd:import namespace="934044b9-7d38-4d19-a21a-b17b06d65a72"/>
    <xsd:import namespace="d87e7f97-84f3-47b1-a9ac-0dd631830891"/>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ObjectDetectorVersion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34044b9-7d38-4d19-a21a-b17b06d65a72"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546fe6cf-c6c6-432e-bc3b-e1a865b2857d"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87e7f97-84f3-47b1-a9ac-0dd631830891"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f6196197-6c9a-428f-91cd-33ebf3c57174}" ma:internalName="TaxCatchAll" ma:showField="CatchAllData" ma:web="d87e7f97-84f3-47b1-a9ac-0dd631830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3696DCE-4760-441A-8EFB-43587C0A5B4D}">
  <ds:schemaRefs>
    <ds:schemaRef ds:uri="http://schemas.microsoft.com/sharepoint/v3/contenttype/forms"/>
  </ds:schemaRefs>
</ds:datastoreItem>
</file>

<file path=customXml/itemProps2.xml><?xml version="1.0" encoding="utf-8"?>
<ds:datastoreItem xmlns:ds="http://schemas.openxmlformats.org/officeDocument/2006/customXml" ds:itemID="{5E8D5FF0-586C-4EC9-B67D-41BB2BD5A8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34044b9-7d38-4d19-a21a-b17b06d65a72"/>
    <ds:schemaRef ds:uri="d87e7f97-84f3-47b1-a9ac-0dd631830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Wisp</Template>
  <Application>Microsoft Office PowerPoint</Application>
  <PresentationFormat>Widescreen</PresentationFormat>
  <Slides>25</Slides>
  <Notes>0</Notes>
  <HiddenSlides>0</HiddenSlide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Wisp</vt:lpstr>
      <vt:lpstr>Hệ thống IoT giám sát mực nước đầu nguồn phục vụ nông nghiệp</vt:lpstr>
      <vt:lpstr>I. Thông tin thành viên và nhiêm vụ</vt:lpstr>
      <vt:lpstr>II. Giới thiệu đề tài</vt:lpstr>
      <vt:lpstr>II. Giới thiệu đề tài</vt:lpstr>
      <vt:lpstr>III. Thiết kế hệ thống</vt:lpstr>
      <vt:lpstr>III.1 Các công nghệ, thiết bị sử dụng</vt:lpstr>
      <vt:lpstr>III.2. Sơ đồ mô hình tổng quan hệ thống</vt:lpstr>
      <vt:lpstr>III.3. Giới thiệu các công nghệ sử dụng</vt:lpstr>
      <vt:lpstr>III.3. Giới thiệu các công nghệ sử dụng</vt:lpstr>
      <vt:lpstr>III.3. Giới thiệu các công nghệ sử dụng</vt:lpstr>
      <vt:lpstr>III.3. Giới thiệu các công nghệ sử dụng</vt:lpstr>
      <vt:lpstr>III.3. Giới thiệu các công nghệ sử dụng</vt:lpstr>
      <vt:lpstr>III.3. Giới thiệu các công nghệ sử dụng</vt:lpstr>
      <vt:lpstr>III.3. Giới thiệu các công nghệ sử dụng</vt:lpstr>
      <vt:lpstr>III.3. Giới thiệu các công nghệ sử dụng</vt:lpstr>
      <vt:lpstr>IV. TRIỂN KHAI HỆ THỐNG</vt:lpstr>
      <vt:lpstr>IV.1 Lắp đặt HC-SR04 , ESP32</vt:lpstr>
      <vt:lpstr>IV.1 Lắp đặt HC-SR04 và ESP32</vt:lpstr>
      <vt:lpstr>IV.2    Cách thức hoạt động</vt:lpstr>
      <vt:lpstr>IV.3 Giao diện trang web người dùng</vt:lpstr>
      <vt:lpstr>IV.3 Giao diện trang web người dùng</vt:lpstr>
      <vt:lpstr>IV.3 Giao diện trang web người dùng</vt:lpstr>
      <vt:lpstr>IV.3 Giao diện trang web người dùng</vt:lpstr>
      <vt:lpstr>IV.4 Sơ đồ triển khai cơ sở dữ liệu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Hệ thống đo mực nước đầu nguồn phục vụ nông nghiệp</dc:title>
  <dc:creator>HP</dc:creator>
  <cp:revision>4</cp:revision>
  <dcterms:created xsi:type="dcterms:W3CDTF">2024-01-02T08:37:31Z</dcterms:created>
  <dcterms:modified xsi:type="dcterms:W3CDTF">2024-01-07T21:28:04Z</dcterms:modified>
</cp:coreProperties>
</file>